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7" r:id="rId2"/>
    <p:sldId id="258" r:id="rId3"/>
    <p:sldId id="274" r:id="rId4"/>
    <p:sldId id="280" r:id="rId5"/>
    <p:sldId id="291" r:id="rId6"/>
    <p:sldId id="333" r:id="rId7"/>
    <p:sldId id="327" r:id="rId8"/>
    <p:sldId id="328" r:id="rId9"/>
    <p:sldId id="340" r:id="rId10"/>
    <p:sldId id="330" r:id="rId11"/>
    <p:sldId id="329" r:id="rId12"/>
    <p:sldId id="346" r:id="rId13"/>
    <p:sldId id="347" r:id="rId14"/>
    <p:sldId id="294" r:id="rId15"/>
    <p:sldId id="295" r:id="rId16"/>
    <p:sldId id="296" r:id="rId17"/>
    <p:sldId id="297" r:id="rId18"/>
    <p:sldId id="298" r:id="rId19"/>
    <p:sldId id="301" r:id="rId20"/>
    <p:sldId id="302" r:id="rId21"/>
    <p:sldId id="309" r:id="rId22"/>
    <p:sldId id="312" r:id="rId23"/>
    <p:sldId id="313" r:id="rId24"/>
    <p:sldId id="352" r:id="rId25"/>
    <p:sldId id="310" r:id="rId26"/>
    <p:sldId id="311" r:id="rId27"/>
    <p:sldId id="314" r:id="rId28"/>
    <p:sldId id="315" r:id="rId29"/>
    <p:sldId id="316" r:id="rId30"/>
    <p:sldId id="353" r:id="rId31"/>
    <p:sldId id="317" r:id="rId32"/>
    <p:sldId id="318" r:id="rId33"/>
    <p:sldId id="354" r:id="rId34"/>
    <p:sldId id="349" r:id="rId35"/>
    <p:sldId id="348" r:id="rId36"/>
    <p:sldId id="322" r:id="rId37"/>
    <p:sldId id="319" r:id="rId38"/>
    <p:sldId id="320" r:id="rId39"/>
    <p:sldId id="323" r:id="rId40"/>
    <p:sldId id="303" r:id="rId41"/>
    <p:sldId id="355" r:id="rId42"/>
    <p:sldId id="304" r:id="rId43"/>
    <p:sldId id="305" r:id="rId44"/>
    <p:sldId id="356" r:id="rId45"/>
    <p:sldId id="306" r:id="rId46"/>
    <p:sldId id="307" r:id="rId47"/>
    <p:sldId id="308" r:id="rId48"/>
    <p:sldId id="324" r:id="rId49"/>
    <p:sldId id="325" r:id="rId50"/>
    <p:sldId id="334" r:id="rId51"/>
    <p:sldId id="337" r:id="rId52"/>
    <p:sldId id="335" r:id="rId53"/>
    <p:sldId id="336" r:id="rId54"/>
    <p:sldId id="338" r:id="rId55"/>
    <p:sldId id="341" r:id="rId56"/>
    <p:sldId id="342" r:id="rId57"/>
    <p:sldId id="343" r:id="rId58"/>
    <p:sldId id="344" r:id="rId59"/>
    <p:sldId id="350" r:id="rId60"/>
    <p:sldId id="331" r:id="rId61"/>
    <p:sldId id="345" r:id="rId62"/>
    <p:sldId id="332" r:id="rId63"/>
    <p:sldId id="351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B16E"/>
    <a:srgbClr val="4ABA1A"/>
    <a:srgbClr val="000000"/>
    <a:srgbClr val="6E4714"/>
    <a:srgbClr val="CA6A0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6019" autoAdjust="0"/>
    <p:restoredTop sz="94591" autoAdjust="0"/>
  </p:normalViewPr>
  <p:slideViewPr>
    <p:cSldViewPr snapToGrid="0">
      <p:cViewPr>
        <p:scale>
          <a:sx n="100" d="100"/>
          <a:sy n="100" d="100"/>
        </p:scale>
        <p:origin x="-804" y="-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-3870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04F2D2-ED3C-4EB5-AF83-833AAE39102A}" type="doc">
      <dgm:prSet loTypeId="urn:microsoft.com/office/officeart/2005/8/layout/radial5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pPr latinLnBrk="1"/>
          <a:endParaRPr lang="ko-KR" altLang="en-US"/>
        </a:p>
      </dgm:t>
    </dgm:pt>
    <dgm:pt modelId="{B1AA0411-8F8C-4E35-A2E2-48261EFF7C27}">
      <dgm:prSet phldrT="[텍스트]" custT="1"/>
      <dgm:spPr>
        <a:solidFill>
          <a:srgbClr val="4ABA1A"/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1200" dirty="0" smtClean="0">
              <a:latin typeface="D2Coding" pitchFamily="49" charset="-127"/>
              <a:ea typeface="D2Coding" pitchFamily="49" charset="-127"/>
            </a:rPr>
            <a:t>Main</a:t>
          </a:r>
          <a:endParaRPr lang="ko-KR" altLang="en-US" sz="1200" dirty="0">
            <a:latin typeface="D2Coding" pitchFamily="49" charset="-127"/>
            <a:ea typeface="D2Coding" pitchFamily="49" charset="-127"/>
          </a:endParaRPr>
        </a:p>
      </dgm:t>
    </dgm:pt>
    <dgm:pt modelId="{073970AF-1CB8-48CE-B29D-1FD7992079B8}" type="parTrans" cxnId="{8E28BEAB-F900-40D2-918D-ACC5A19FCD1E}">
      <dgm:prSet/>
      <dgm:spPr/>
      <dgm:t>
        <a:bodyPr/>
        <a:lstStyle/>
        <a:p>
          <a:pPr latinLnBrk="1"/>
          <a:endParaRPr lang="ko-KR" altLang="en-US"/>
        </a:p>
      </dgm:t>
    </dgm:pt>
    <dgm:pt modelId="{30B6F359-127D-4CB5-8557-72F1C0E15E11}" type="sibTrans" cxnId="{8E28BEAB-F900-40D2-918D-ACC5A19FCD1E}">
      <dgm:prSet/>
      <dgm:spPr/>
      <dgm:t>
        <a:bodyPr/>
        <a:lstStyle/>
        <a:p>
          <a:pPr latinLnBrk="1"/>
          <a:endParaRPr lang="ko-KR" altLang="en-US"/>
        </a:p>
      </dgm:t>
    </dgm:pt>
    <dgm:pt modelId="{09B76ABD-7D2C-46BD-BD36-F26D84A0CDC2}">
      <dgm:prSet phldrT="[텍스트]" custT="1"/>
      <dgm:spPr>
        <a:solidFill>
          <a:srgbClr val="4ABA1A"/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200" dirty="0" smtClean="0">
              <a:latin typeface="D2Coding" pitchFamily="49" charset="-127"/>
              <a:ea typeface="D2Coding" pitchFamily="49" charset="-127"/>
            </a:rPr>
            <a:t>회원</a:t>
          </a:r>
          <a:endParaRPr lang="ko-KR" altLang="en-US" sz="1200" dirty="0">
            <a:latin typeface="D2Coding" pitchFamily="49" charset="-127"/>
            <a:ea typeface="D2Coding" pitchFamily="49" charset="-127"/>
          </a:endParaRPr>
        </a:p>
      </dgm:t>
    </dgm:pt>
    <dgm:pt modelId="{8E686168-EA0C-4E53-83ED-6BC94FDE0350}" type="parTrans" cxnId="{1166E35E-BF83-4F36-86C1-09D7DDE3D13F}">
      <dgm:prSet/>
      <dgm:spPr/>
      <dgm:t>
        <a:bodyPr/>
        <a:lstStyle/>
        <a:p>
          <a:pPr latinLnBrk="1"/>
          <a:endParaRPr lang="ko-KR" altLang="en-US"/>
        </a:p>
      </dgm:t>
    </dgm:pt>
    <dgm:pt modelId="{EF24A125-FE5E-421A-B4BF-067FFFAAA8D8}" type="sibTrans" cxnId="{1166E35E-BF83-4F36-86C1-09D7DDE3D13F}">
      <dgm:prSet/>
      <dgm:spPr/>
      <dgm:t>
        <a:bodyPr/>
        <a:lstStyle/>
        <a:p>
          <a:pPr latinLnBrk="1"/>
          <a:endParaRPr lang="ko-KR" altLang="en-US"/>
        </a:p>
      </dgm:t>
    </dgm:pt>
    <dgm:pt modelId="{609F0BE4-5F93-40AD-8734-9E6B88EA3167}">
      <dgm:prSet phldrT="[텍스트]" custT="1"/>
      <dgm:spPr>
        <a:solidFill>
          <a:srgbClr val="4ABA1A"/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200" dirty="0" smtClean="0">
              <a:latin typeface="D2Coding" pitchFamily="49" charset="-127"/>
              <a:ea typeface="D2Coding" pitchFamily="49" charset="-127"/>
            </a:rPr>
            <a:t>부대시설</a:t>
          </a:r>
          <a:endParaRPr lang="ko-KR" altLang="en-US" sz="1200" dirty="0">
            <a:latin typeface="D2Coding" pitchFamily="49" charset="-127"/>
            <a:ea typeface="D2Coding" pitchFamily="49" charset="-127"/>
          </a:endParaRPr>
        </a:p>
      </dgm:t>
    </dgm:pt>
    <dgm:pt modelId="{1E4DBC6C-0174-404D-8BBB-999AF8750F01}" type="parTrans" cxnId="{D23D03A8-B97C-4505-AFCC-65C11CAC6D84}">
      <dgm:prSet/>
      <dgm:spPr/>
      <dgm:t>
        <a:bodyPr/>
        <a:lstStyle/>
        <a:p>
          <a:pPr latinLnBrk="1"/>
          <a:endParaRPr lang="ko-KR" altLang="en-US"/>
        </a:p>
      </dgm:t>
    </dgm:pt>
    <dgm:pt modelId="{B6163BAA-FE82-481A-B0DB-AA1002156826}" type="sibTrans" cxnId="{D23D03A8-B97C-4505-AFCC-65C11CAC6D84}">
      <dgm:prSet/>
      <dgm:spPr/>
      <dgm:t>
        <a:bodyPr/>
        <a:lstStyle/>
        <a:p>
          <a:pPr latinLnBrk="1"/>
          <a:endParaRPr lang="ko-KR" altLang="en-US"/>
        </a:p>
      </dgm:t>
    </dgm:pt>
    <dgm:pt modelId="{E8C7A835-F5AC-47D7-9FB8-FBB2C9A6609D}">
      <dgm:prSet phldrT="[텍스트]" custT="1"/>
      <dgm:spPr>
        <a:solidFill>
          <a:srgbClr val="4ABA1A"/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200" dirty="0" smtClean="0">
              <a:latin typeface="D2Coding" pitchFamily="49" charset="-127"/>
              <a:ea typeface="D2Coding" pitchFamily="49" charset="-127"/>
            </a:rPr>
            <a:t>비품</a:t>
          </a:r>
          <a:endParaRPr lang="ko-KR" altLang="en-US" sz="1200" dirty="0">
            <a:latin typeface="D2Coding" pitchFamily="49" charset="-127"/>
            <a:ea typeface="D2Coding" pitchFamily="49" charset="-127"/>
          </a:endParaRPr>
        </a:p>
      </dgm:t>
    </dgm:pt>
    <dgm:pt modelId="{332CDB82-78F8-491E-9903-C86480B5E656}" type="parTrans" cxnId="{42465AE9-9E24-43EB-BCC2-51BBF4BC0EA8}">
      <dgm:prSet/>
      <dgm:spPr/>
      <dgm:t>
        <a:bodyPr/>
        <a:lstStyle/>
        <a:p>
          <a:pPr latinLnBrk="1"/>
          <a:endParaRPr lang="ko-KR" altLang="en-US"/>
        </a:p>
      </dgm:t>
    </dgm:pt>
    <dgm:pt modelId="{90AAC9EC-CCD1-48CF-A5F4-3E68C0A1C7DC}" type="sibTrans" cxnId="{42465AE9-9E24-43EB-BCC2-51BBF4BC0EA8}">
      <dgm:prSet/>
      <dgm:spPr/>
      <dgm:t>
        <a:bodyPr/>
        <a:lstStyle/>
        <a:p>
          <a:pPr latinLnBrk="1"/>
          <a:endParaRPr lang="ko-KR" altLang="en-US"/>
        </a:p>
      </dgm:t>
    </dgm:pt>
    <dgm:pt modelId="{D700EF57-5F8B-429A-BCF0-7B0E793D6B7F}">
      <dgm:prSet phldrT="[텍스트]" custT="1"/>
      <dgm:spPr>
        <a:solidFill>
          <a:srgbClr val="4ABA1A"/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200" dirty="0" err="1" smtClean="0">
              <a:latin typeface="D2Coding" pitchFamily="49" charset="-127"/>
              <a:ea typeface="D2Coding" pitchFamily="49" charset="-127"/>
            </a:rPr>
            <a:t>라커</a:t>
          </a:r>
          <a:endParaRPr lang="ko-KR" altLang="en-US" sz="1200" dirty="0">
            <a:latin typeface="D2Coding" pitchFamily="49" charset="-127"/>
            <a:ea typeface="D2Coding" pitchFamily="49" charset="-127"/>
          </a:endParaRPr>
        </a:p>
      </dgm:t>
    </dgm:pt>
    <dgm:pt modelId="{2A914C31-F473-4506-B0B4-4F2AC9762AE2}" type="parTrans" cxnId="{1F85D003-292D-4069-B3A1-31886D5EB3D7}">
      <dgm:prSet/>
      <dgm:spPr/>
      <dgm:t>
        <a:bodyPr/>
        <a:lstStyle/>
        <a:p>
          <a:pPr latinLnBrk="1"/>
          <a:endParaRPr lang="ko-KR" altLang="en-US"/>
        </a:p>
      </dgm:t>
    </dgm:pt>
    <dgm:pt modelId="{6499016B-ECFF-401B-84CE-E522BE75318D}" type="sibTrans" cxnId="{1F85D003-292D-4069-B3A1-31886D5EB3D7}">
      <dgm:prSet/>
      <dgm:spPr/>
      <dgm:t>
        <a:bodyPr/>
        <a:lstStyle/>
        <a:p>
          <a:pPr latinLnBrk="1"/>
          <a:endParaRPr lang="ko-KR" altLang="en-US"/>
        </a:p>
      </dgm:t>
    </dgm:pt>
    <dgm:pt modelId="{A64F7BBB-A2D8-4BF5-AFD3-3161EE678D02}">
      <dgm:prSet phldrT="[텍스트]" custT="1"/>
      <dgm:spPr>
        <a:solidFill>
          <a:srgbClr val="4ABA1A"/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200" dirty="0" smtClean="0">
              <a:latin typeface="D2Coding" pitchFamily="49" charset="-127"/>
              <a:ea typeface="D2Coding" pitchFamily="49" charset="-127"/>
            </a:rPr>
            <a:t>관리자</a:t>
          </a:r>
          <a:endParaRPr lang="ko-KR" altLang="en-US" sz="1200" dirty="0">
            <a:latin typeface="D2Coding" pitchFamily="49" charset="-127"/>
            <a:ea typeface="D2Coding" pitchFamily="49" charset="-127"/>
          </a:endParaRPr>
        </a:p>
      </dgm:t>
    </dgm:pt>
    <dgm:pt modelId="{345B10AC-768E-4BC4-B52A-58AE29D73A59}" type="parTrans" cxnId="{C029C280-A91B-4D03-8AFD-3EA9DEDBFA1B}">
      <dgm:prSet/>
      <dgm:spPr/>
      <dgm:t>
        <a:bodyPr/>
        <a:lstStyle/>
        <a:p>
          <a:pPr latinLnBrk="1"/>
          <a:endParaRPr lang="ko-KR" altLang="en-US"/>
        </a:p>
      </dgm:t>
    </dgm:pt>
    <dgm:pt modelId="{EB66345A-7A95-4273-8E70-2D2ABCB28306}" type="sibTrans" cxnId="{C029C280-A91B-4D03-8AFD-3EA9DEDBFA1B}">
      <dgm:prSet/>
      <dgm:spPr/>
      <dgm:t>
        <a:bodyPr/>
        <a:lstStyle/>
        <a:p>
          <a:pPr latinLnBrk="1"/>
          <a:endParaRPr lang="ko-KR" altLang="en-US"/>
        </a:p>
      </dgm:t>
    </dgm:pt>
    <dgm:pt modelId="{A1C96548-0998-465A-A291-2BEFD3E196E0}">
      <dgm:prSet phldrT="[텍스트]" custT="1"/>
      <dgm:spPr>
        <a:solidFill>
          <a:srgbClr val="4ABA1A"/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200" dirty="0" smtClean="0">
              <a:latin typeface="D2Coding" pitchFamily="49" charset="-127"/>
              <a:ea typeface="D2Coding" pitchFamily="49" charset="-127"/>
            </a:rPr>
            <a:t>재고</a:t>
          </a:r>
          <a:endParaRPr lang="ko-KR" altLang="en-US" sz="1200" dirty="0">
            <a:latin typeface="D2Coding" pitchFamily="49" charset="-127"/>
            <a:ea typeface="D2Coding" pitchFamily="49" charset="-127"/>
          </a:endParaRPr>
        </a:p>
      </dgm:t>
    </dgm:pt>
    <dgm:pt modelId="{9A2E1A49-5345-4D75-9205-A3FEEC58426D}" type="parTrans" cxnId="{08093F76-A5B3-4AEA-A77A-3CD5BDEB1862}">
      <dgm:prSet/>
      <dgm:spPr/>
      <dgm:t>
        <a:bodyPr/>
        <a:lstStyle/>
        <a:p>
          <a:pPr latinLnBrk="1"/>
          <a:endParaRPr lang="ko-KR" altLang="en-US"/>
        </a:p>
      </dgm:t>
    </dgm:pt>
    <dgm:pt modelId="{CE75BFDD-A48E-46D5-B89E-A746E8D21562}" type="sibTrans" cxnId="{08093F76-A5B3-4AEA-A77A-3CD5BDEB1862}">
      <dgm:prSet/>
      <dgm:spPr/>
      <dgm:t>
        <a:bodyPr/>
        <a:lstStyle/>
        <a:p>
          <a:pPr latinLnBrk="1"/>
          <a:endParaRPr lang="ko-KR" altLang="en-US"/>
        </a:p>
      </dgm:t>
    </dgm:pt>
    <dgm:pt modelId="{E892C9B2-4338-49F3-862C-0EF9F01CA184}">
      <dgm:prSet phldrT="[텍스트]" custT="1"/>
      <dgm:spPr>
        <a:solidFill>
          <a:srgbClr val="4ABA1A"/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200" dirty="0" smtClean="0">
              <a:latin typeface="D2Coding" pitchFamily="49" charset="-127"/>
              <a:ea typeface="D2Coding" pitchFamily="49" charset="-127"/>
            </a:rPr>
            <a:t>입장</a:t>
          </a:r>
          <a:endParaRPr lang="ko-KR" altLang="en-US" sz="1200" dirty="0">
            <a:latin typeface="D2Coding" pitchFamily="49" charset="-127"/>
            <a:ea typeface="D2Coding" pitchFamily="49" charset="-127"/>
          </a:endParaRPr>
        </a:p>
      </dgm:t>
    </dgm:pt>
    <dgm:pt modelId="{7A9CF13D-17B8-4D07-8204-4E82F43D8B93}" type="parTrans" cxnId="{5B2B3FE3-B50F-4B8D-9BDF-19BCF24963E3}">
      <dgm:prSet/>
      <dgm:spPr/>
      <dgm:t>
        <a:bodyPr/>
        <a:lstStyle/>
        <a:p>
          <a:pPr latinLnBrk="1"/>
          <a:endParaRPr lang="ko-KR" altLang="en-US"/>
        </a:p>
      </dgm:t>
    </dgm:pt>
    <dgm:pt modelId="{3D5D3516-9708-4E17-BE4C-D478F80BC482}" type="sibTrans" cxnId="{5B2B3FE3-B50F-4B8D-9BDF-19BCF24963E3}">
      <dgm:prSet/>
      <dgm:spPr/>
      <dgm:t>
        <a:bodyPr/>
        <a:lstStyle/>
        <a:p>
          <a:pPr latinLnBrk="1"/>
          <a:endParaRPr lang="ko-KR" altLang="en-US"/>
        </a:p>
      </dgm:t>
    </dgm:pt>
    <dgm:pt modelId="{3401736F-185B-479B-88C3-ABC8D5B93324}" type="pres">
      <dgm:prSet presAssocID="{6904F2D2-ED3C-4EB5-AF83-833AAE39102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67ED22-AB16-4D78-BD55-08459E298539}" type="pres">
      <dgm:prSet presAssocID="{B1AA0411-8F8C-4E35-A2E2-48261EFF7C27}" presName="centerShape" presStyleLbl="node0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72058D3-8BE5-4299-84E1-0EE694A10623}" type="pres">
      <dgm:prSet presAssocID="{8E686168-EA0C-4E53-83ED-6BC94FDE0350}" presName="parTrans" presStyleLbl="sibTrans2D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2AD95A07-3225-4427-B76A-AB80F0B56653}" type="pres">
      <dgm:prSet presAssocID="{8E686168-EA0C-4E53-83ED-6BC94FDE0350}" presName="connectorText" presStyleLbl="sibTrans2D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446FBACA-E693-434A-B7CD-F1C94D3F12B4}" type="pres">
      <dgm:prSet presAssocID="{09B76ABD-7D2C-46BD-BD36-F26D84A0CDC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27DE42-5AE0-4334-8F45-A1943DB3DA89}" type="pres">
      <dgm:prSet presAssocID="{1E4DBC6C-0174-404D-8BBB-999AF8750F01}" presName="parTrans" presStyleLbl="sibTrans2D1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037C4793-C41B-497C-94FF-D9B138D98BE8}" type="pres">
      <dgm:prSet presAssocID="{1E4DBC6C-0174-404D-8BBB-999AF8750F01}" presName="connectorText" presStyleLbl="sibTrans2D1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E6700FF5-B971-4E35-89D7-314B8373FF85}" type="pres">
      <dgm:prSet presAssocID="{609F0BE4-5F93-40AD-8734-9E6B88EA3167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4C605B-8991-4B1B-9BB7-1EFE49E9890B}" type="pres">
      <dgm:prSet presAssocID="{332CDB82-78F8-491E-9903-C86480B5E656}" presName="parTrans" presStyleLbl="sibTrans2D1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FF880D75-53AA-4263-8197-7F2B3EC99867}" type="pres">
      <dgm:prSet presAssocID="{332CDB82-78F8-491E-9903-C86480B5E656}" presName="connectorText" presStyleLbl="sibTrans2D1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4DD0BE66-F128-4809-B9EB-D5FF4FF6EF1A}" type="pres">
      <dgm:prSet presAssocID="{E8C7A835-F5AC-47D7-9FB8-FBB2C9A6609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53E61-107E-4C29-B0AE-AD5A86BFF939}" type="pres">
      <dgm:prSet presAssocID="{2A914C31-F473-4506-B0B4-4F2AC9762AE2}" presName="parTrans" presStyleLbl="sibTrans2D1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DB03077F-732E-4C2A-BA93-65F931A00900}" type="pres">
      <dgm:prSet presAssocID="{2A914C31-F473-4506-B0B4-4F2AC9762AE2}" presName="connectorText" presStyleLbl="sibTrans2D1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9E7BBDA2-63D1-4A8A-A1A5-0B7B55ED9A59}" type="pres">
      <dgm:prSet presAssocID="{D700EF57-5F8B-429A-BCF0-7B0E793D6B7F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0D12F3-29F4-4CF7-B778-523BEB6005A9}" type="pres">
      <dgm:prSet presAssocID="{345B10AC-768E-4BC4-B52A-58AE29D73A59}" presName="parTrans" presStyleLbl="sibTrans2D1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95B86B10-C8B4-462A-B68E-8C2EAD370970}" type="pres">
      <dgm:prSet presAssocID="{345B10AC-768E-4BC4-B52A-58AE29D73A59}" presName="connectorText" presStyleLbl="sibTrans2D1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317BD50D-56C6-4A10-B820-DD619926EAC5}" type="pres">
      <dgm:prSet presAssocID="{A64F7BBB-A2D8-4BF5-AFD3-3161EE678D0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1C88CD-3E1F-496A-9A31-1ABB3321988C}" type="pres">
      <dgm:prSet presAssocID="{9A2E1A49-5345-4D75-9205-A3FEEC58426D}" presName="parTrans" presStyleLbl="sibTrans2D1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854BF163-BEAF-4D6D-AED1-8FD0E4F9C402}" type="pres">
      <dgm:prSet presAssocID="{9A2E1A49-5345-4D75-9205-A3FEEC58426D}" presName="connectorText" presStyleLbl="sibTrans2D1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68F1FD1D-AD7A-4B37-9ECF-506215D44414}" type="pres">
      <dgm:prSet presAssocID="{A1C96548-0998-465A-A291-2BEFD3E196E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8FB0B6-6F0C-4DDE-B862-3D5B4239C677}" type="pres">
      <dgm:prSet presAssocID="{7A9CF13D-17B8-4D07-8204-4E82F43D8B93}" presName="parTrans" presStyleLbl="sibTrans2D1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050B8D0A-5B1A-45FD-A5FE-AE8B6A852518}" type="pres">
      <dgm:prSet presAssocID="{7A9CF13D-17B8-4D07-8204-4E82F43D8B93}" presName="connectorText" presStyleLbl="sibTrans2D1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4E32A2B7-F4DC-4D54-A8B3-9A338EF3FF4F}" type="pres">
      <dgm:prSet presAssocID="{E892C9B2-4338-49F3-862C-0EF9F01CA184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23D03A8-B97C-4505-AFCC-65C11CAC6D84}" srcId="{B1AA0411-8F8C-4E35-A2E2-48261EFF7C27}" destId="{609F0BE4-5F93-40AD-8734-9E6B88EA3167}" srcOrd="1" destOrd="0" parTransId="{1E4DBC6C-0174-404D-8BBB-999AF8750F01}" sibTransId="{B6163BAA-FE82-481A-B0DB-AA1002156826}"/>
    <dgm:cxn modelId="{A2DA58B8-D6A9-4596-B1A2-898BD4693939}" type="presOf" srcId="{7A9CF13D-17B8-4D07-8204-4E82F43D8B93}" destId="{F18FB0B6-6F0C-4DDE-B862-3D5B4239C677}" srcOrd="0" destOrd="0" presId="urn:microsoft.com/office/officeart/2005/8/layout/radial5"/>
    <dgm:cxn modelId="{710E7768-5E1A-40B0-909A-E4C642B1AD3B}" type="presOf" srcId="{A64F7BBB-A2D8-4BF5-AFD3-3161EE678D02}" destId="{317BD50D-56C6-4A10-B820-DD619926EAC5}" srcOrd="0" destOrd="0" presId="urn:microsoft.com/office/officeart/2005/8/layout/radial5"/>
    <dgm:cxn modelId="{421BED22-72BC-4FC4-B921-51D8969F48A0}" type="presOf" srcId="{09B76ABD-7D2C-46BD-BD36-F26D84A0CDC2}" destId="{446FBACA-E693-434A-B7CD-F1C94D3F12B4}" srcOrd="0" destOrd="0" presId="urn:microsoft.com/office/officeart/2005/8/layout/radial5"/>
    <dgm:cxn modelId="{08093F76-A5B3-4AEA-A77A-3CD5BDEB1862}" srcId="{B1AA0411-8F8C-4E35-A2E2-48261EFF7C27}" destId="{A1C96548-0998-465A-A291-2BEFD3E196E0}" srcOrd="5" destOrd="0" parTransId="{9A2E1A49-5345-4D75-9205-A3FEEC58426D}" sibTransId="{CE75BFDD-A48E-46D5-B89E-A746E8D21562}"/>
    <dgm:cxn modelId="{1166E35E-BF83-4F36-86C1-09D7DDE3D13F}" srcId="{B1AA0411-8F8C-4E35-A2E2-48261EFF7C27}" destId="{09B76ABD-7D2C-46BD-BD36-F26D84A0CDC2}" srcOrd="0" destOrd="0" parTransId="{8E686168-EA0C-4E53-83ED-6BC94FDE0350}" sibTransId="{EF24A125-FE5E-421A-B4BF-067FFFAAA8D8}"/>
    <dgm:cxn modelId="{AC5DC9CD-2957-468E-A7EB-970C76CE990F}" type="presOf" srcId="{9A2E1A49-5345-4D75-9205-A3FEEC58426D}" destId="{854BF163-BEAF-4D6D-AED1-8FD0E4F9C402}" srcOrd="1" destOrd="0" presId="urn:microsoft.com/office/officeart/2005/8/layout/radial5"/>
    <dgm:cxn modelId="{FA8C804D-4FCF-4BBB-BF02-2FF1ABE53DD4}" type="presOf" srcId="{D700EF57-5F8B-429A-BCF0-7B0E793D6B7F}" destId="{9E7BBDA2-63D1-4A8A-A1A5-0B7B55ED9A59}" srcOrd="0" destOrd="0" presId="urn:microsoft.com/office/officeart/2005/8/layout/radial5"/>
    <dgm:cxn modelId="{FEFAF596-940E-479E-99B2-BD6C14060E38}" type="presOf" srcId="{9A2E1A49-5345-4D75-9205-A3FEEC58426D}" destId="{831C88CD-3E1F-496A-9A31-1ABB3321988C}" srcOrd="0" destOrd="0" presId="urn:microsoft.com/office/officeart/2005/8/layout/radial5"/>
    <dgm:cxn modelId="{42465AE9-9E24-43EB-BCC2-51BBF4BC0EA8}" srcId="{B1AA0411-8F8C-4E35-A2E2-48261EFF7C27}" destId="{E8C7A835-F5AC-47D7-9FB8-FBB2C9A6609D}" srcOrd="2" destOrd="0" parTransId="{332CDB82-78F8-491E-9903-C86480B5E656}" sibTransId="{90AAC9EC-CCD1-48CF-A5F4-3E68C0A1C7DC}"/>
    <dgm:cxn modelId="{9F8D9736-5F52-4491-83F0-4D96EEE49C87}" type="presOf" srcId="{345B10AC-768E-4BC4-B52A-58AE29D73A59}" destId="{95B86B10-C8B4-462A-B68E-8C2EAD370970}" srcOrd="1" destOrd="0" presId="urn:microsoft.com/office/officeart/2005/8/layout/radial5"/>
    <dgm:cxn modelId="{592BA208-5D90-4618-A825-8D4207F5D1C3}" type="presOf" srcId="{345B10AC-768E-4BC4-B52A-58AE29D73A59}" destId="{920D12F3-29F4-4CF7-B778-523BEB6005A9}" srcOrd="0" destOrd="0" presId="urn:microsoft.com/office/officeart/2005/8/layout/radial5"/>
    <dgm:cxn modelId="{3653591E-F1F5-489F-894B-2D8BA7BA041A}" type="presOf" srcId="{E892C9B2-4338-49F3-862C-0EF9F01CA184}" destId="{4E32A2B7-F4DC-4D54-A8B3-9A338EF3FF4F}" srcOrd="0" destOrd="0" presId="urn:microsoft.com/office/officeart/2005/8/layout/radial5"/>
    <dgm:cxn modelId="{7A256E73-BC5C-440B-ABE0-1709290B5681}" type="presOf" srcId="{8E686168-EA0C-4E53-83ED-6BC94FDE0350}" destId="{2AD95A07-3225-4427-B76A-AB80F0B56653}" srcOrd="1" destOrd="0" presId="urn:microsoft.com/office/officeart/2005/8/layout/radial5"/>
    <dgm:cxn modelId="{00719481-539D-4831-BFEC-0E7673BC8F10}" type="presOf" srcId="{2A914C31-F473-4506-B0B4-4F2AC9762AE2}" destId="{C2D53E61-107E-4C29-B0AE-AD5A86BFF939}" srcOrd="0" destOrd="0" presId="urn:microsoft.com/office/officeart/2005/8/layout/radial5"/>
    <dgm:cxn modelId="{25EB45E9-AE65-4BA6-A0E1-C8F165DDC77C}" type="presOf" srcId="{332CDB82-78F8-491E-9903-C86480B5E656}" destId="{A14C605B-8991-4B1B-9BB7-1EFE49E9890B}" srcOrd="0" destOrd="0" presId="urn:microsoft.com/office/officeart/2005/8/layout/radial5"/>
    <dgm:cxn modelId="{0B22A136-3B1F-4923-98B2-300088FBE264}" type="presOf" srcId="{2A914C31-F473-4506-B0B4-4F2AC9762AE2}" destId="{DB03077F-732E-4C2A-BA93-65F931A00900}" srcOrd="1" destOrd="0" presId="urn:microsoft.com/office/officeart/2005/8/layout/radial5"/>
    <dgm:cxn modelId="{E3779772-0AE2-484D-8BDF-FC69FD28AB64}" type="presOf" srcId="{1E4DBC6C-0174-404D-8BBB-999AF8750F01}" destId="{037C4793-C41B-497C-94FF-D9B138D98BE8}" srcOrd="1" destOrd="0" presId="urn:microsoft.com/office/officeart/2005/8/layout/radial5"/>
    <dgm:cxn modelId="{E1860326-DA45-4018-811D-BAFF334D9765}" type="presOf" srcId="{B1AA0411-8F8C-4E35-A2E2-48261EFF7C27}" destId="{6E67ED22-AB16-4D78-BD55-08459E298539}" srcOrd="0" destOrd="0" presId="urn:microsoft.com/office/officeart/2005/8/layout/radial5"/>
    <dgm:cxn modelId="{806A38B4-3940-435D-AF30-E8A0B9A9726A}" type="presOf" srcId="{609F0BE4-5F93-40AD-8734-9E6B88EA3167}" destId="{E6700FF5-B971-4E35-89D7-314B8373FF85}" srcOrd="0" destOrd="0" presId="urn:microsoft.com/office/officeart/2005/8/layout/radial5"/>
    <dgm:cxn modelId="{1F85D003-292D-4069-B3A1-31886D5EB3D7}" srcId="{B1AA0411-8F8C-4E35-A2E2-48261EFF7C27}" destId="{D700EF57-5F8B-429A-BCF0-7B0E793D6B7F}" srcOrd="3" destOrd="0" parTransId="{2A914C31-F473-4506-B0B4-4F2AC9762AE2}" sibTransId="{6499016B-ECFF-401B-84CE-E522BE75318D}"/>
    <dgm:cxn modelId="{38152944-3D84-4646-906F-0850D362B170}" type="presOf" srcId="{7A9CF13D-17B8-4D07-8204-4E82F43D8B93}" destId="{050B8D0A-5B1A-45FD-A5FE-AE8B6A852518}" srcOrd="1" destOrd="0" presId="urn:microsoft.com/office/officeart/2005/8/layout/radial5"/>
    <dgm:cxn modelId="{DC1F4E99-26FD-4088-A44B-AE9F78F2E157}" type="presOf" srcId="{1E4DBC6C-0174-404D-8BBB-999AF8750F01}" destId="{FC27DE42-5AE0-4334-8F45-A1943DB3DA89}" srcOrd="0" destOrd="0" presId="urn:microsoft.com/office/officeart/2005/8/layout/radial5"/>
    <dgm:cxn modelId="{858A65B0-460B-4B0B-8EB2-C3627BC01F31}" type="presOf" srcId="{A1C96548-0998-465A-A291-2BEFD3E196E0}" destId="{68F1FD1D-AD7A-4B37-9ECF-506215D44414}" srcOrd="0" destOrd="0" presId="urn:microsoft.com/office/officeart/2005/8/layout/radial5"/>
    <dgm:cxn modelId="{5B2B3FE3-B50F-4B8D-9BDF-19BCF24963E3}" srcId="{B1AA0411-8F8C-4E35-A2E2-48261EFF7C27}" destId="{E892C9B2-4338-49F3-862C-0EF9F01CA184}" srcOrd="6" destOrd="0" parTransId="{7A9CF13D-17B8-4D07-8204-4E82F43D8B93}" sibTransId="{3D5D3516-9708-4E17-BE4C-D478F80BC482}"/>
    <dgm:cxn modelId="{8E28BEAB-F900-40D2-918D-ACC5A19FCD1E}" srcId="{6904F2D2-ED3C-4EB5-AF83-833AAE39102A}" destId="{B1AA0411-8F8C-4E35-A2E2-48261EFF7C27}" srcOrd="0" destOrd="0" parTransId="{073970AF-1CB8-48CE-B29D-1FD7992079B8}" sibTransId="{30B6F359-127D-4CB5-8557-72F1C0E15E11}"/>
    <dgm:cxn modelId="{AAA38D3C-D946-4D04-8A08-591861B0122B}" type="presOf" srcId="{332CDB82-78F8-491E-9903-C86480B5E656}" destId="{FF880D75-53AA-4263-8197-7F2B3EC99867}" srcOrd="1" destOrd="0" presId="urn:microsoft.com/office/officeart/2005/8/layout/radial5"/>
    <dgm:cxn modelId="{C029C280-A91B-4D03-8AFD-3EA9DEDBFA1B}" srcId="{B1AA0411-8F8C-4E35-A2E2-48261EFF7C27}" destId="{A64F7BBB-A2D8-4BF5-AFD3-3161EE678D02}" srcOrd="4" destOrd="0" parTransId="{345B10AC-768E-4BC4-B52A-58AE29D73A59}" sibTransId="{EB66345A-7A95-4273-8E70-2D2ABCB28306}"/>
    <dgm:cxn modelId="{EBA201DD-DAF3-4FBC-8549-2AFCF7CEC887}" type="presOf" srcId="{8E686168-EA0C-4E53-83ED-6BC94FDE0350}" destId="{772058D3-8BE5-4299-84E1-0EE694A10623}" srcOrd="0" destOrd="0" presId="urn:microsoft.com/office/officeart/2005/8/layout/radial5"/>
    <dgm:cxn modelId="{7C726757-9CB4-4986-A472-910641EA90B5}" type="presOf" srcId="{6904F2D2-ED3C-4EB5-AF83-833AAE39102A}" destId="{3401736F-185B-479B-88C3-ABC8D5B93324}" srcOrd="0" destOrd="0" presId="urn:microsoft.com/office/officeart/2005/8/layout/radial5"/>
    <dgm:cxn modelId="{BAFDCB91-EA9D-42E1-83D2-D85145ADEC54}" type="presOf" srcId="{E8C7A835-F5AC-47D7-9FB8-FBB2C9A6609D}" destId="{4DD0BE66-F128-4809-B9EB-D5FF4FF6EF1A}" srcOrd="0" destOrd="0" presId="urn:microsoft.com/office/officeart/2005/8/layout/radial5"/>
    <dgm:cxn modelId="{C9E68B2D-1FA4-474A-A169-4276701D4EB0}" type="presParOf" srcId="{3401736F-185B-479B-88C3-ABC8D5B93324}" destId="{6E67ED22-AB16-4D78-BD55-08459E298539}" srcOrd="0" destOrd="0" presId="urn:microsoft.com/office/officeart/2005/8/layout/radial5"/>
    <dgm:cxn modelId="{EED605D0-1CAE-4EBB-8A4C-5DB814C01B8F}" type="presParOf" srcId="{3401736F-185B-479B-88C3-ABC8D5B93324}" destId="{772058D3-8BE5-4299-84E1-0EE694A10623}" srcOrd="1" destOrd="0" presId="urn:microsoft.com/office/officeart/2005/8/layout/radial5"/>
    <dgm:cxn modelId="{56828807-8829-4D19-9F82-1C2E70C28A25}" type="presParOf" srcId="{772058D3-8BE5-4299-84E1-0EE694A10623}" destId="{2AD95A07-3225-4427-B76A-AB80F0B56653}" srcOrd="0" destOrd="0" presId="urn:microsoft.com/office/officeart/2005/8/layout/radial5"/>
    <dgm:cxn modelId="{8E262FAC-3384-4FDC-850A-15B956E2078B}" type="presParOf" srcId="{3401736F-185B-479B-88C3-ABC8D5B93324}" destId="{446FBACA-E693-434A-B7CD-F1C94D3F12B4}" srcOrd="2" destOrd="0" presId="urn:microsoft.com/office/officeart/2005/8/layout/radial5"/>
    <dgm:cxn modelId="{237F5B81-A0C2-4AB6-9F52-202092432A63}" type="presParOf" srcId="{3401736F-185B-479B-88C3-ABC8D5B93324}" destId="{FC27DE42-5AE0-4334-8F45-A1943DB3DA89}" srcOrd="3" destOrd="0" presId="urn:microsoft.com/office/officeart/2005/8/layout/radial5"/>
    <dgm:cxn modelId="{94E71ABC-391C-4014-80E3-BB2A2F345CEA}" type="presParOf" srcId="{FC27DE42-5AE0-4334-8F45-A1943DB3DA89}" destId="{037C4793-C41B-497C-94FF-D9B138D98BE8}" srcOrd="0" destOrd="0" presId="urn:microsoft.com/office/officeart/2005/8/layout/radial5"/>
    <dgm:cxn modelId="{1E8CB0B0-3AA3-4989-8A13-0B910D5D8DE8}" type="presParOf" srcId="{3401736F-185B-479B-88C3-ABC8D5B93324}" destId="{E6700FF5-B971-4E35-89D7-314B8373FF85}" srcOrd="4" destOrd="0" presId="urn:microsoft.com/office/officeart/2005/8/layout/radial5"/>
    <dgm:cxn modelId="{1773A0C7-C242-41ED-AD04-C6D3FD1B2244}" type="presParOf" srcId="{3401736F-185B-479B-88C3-ABC8D5B93324}" destId="{A14C605B-8991-4B1B-9BB7-1EFE49E9890B}" srcOrd="5" destOrd="0" presId="urn:microsoft.com/office/officeart/2005/8/layout/radial5"/>
    <dgm:cxn modelId="{47D2FAD4-6C25-4918-9312-536F16360708}" type="presParOf" srcId="{A14C605B-8991-4B1B-9BB7-1EFE49E9890B}" destId="{FF880D75-53AA-4263-8197-7F2B3EC99867}" srcOrd="0" destOrd="0" presId="urn:microsoft.com/office/officeart/2005/8/layout/radial5"/>
    <dgm:cxn modelId="{E3A40837-FAEC-46F3-92B1-1345ADC04454}" type="presParOf" srcId="{3401736F-185B-479B-88C3-ABC8D5B93324}" destId="{4DD0BE66-F128-4809-B9EB-D5FF4FF6EF1A}" srcOrd="6" destOrd="0" presId="urn:microsoft.com/office/officeart/2005/8/layout/radial5"/>
    <dgm:cxn modelId="{CF873873-F7C0-42B0-A46B-2170F9D7DD18}" type="presParOf" srcId="{3401736F-185B-479B-88C3-ABC8D5B93324}" destId="{C2D53E61-107E-4C29-B0AE-AD5A86BFF939}" srcOrd="7" destOrd="0" presId="urn:microsoft.com/office/officeart/2005/8/layout/radial5"/>
    <dgm:cxn modelId="{20C037F1-7D6F-4BF1-9C11-AA237C2C4F9C}" type="presParOf" srcId="{C2D53E61-107E-4C29-B0AE-AD5A86BFF939}" destId="{DB03077F-732E-4C2A-BA93-65F931A00900}" srcOrd="0" destOrd="0" presId="urn:microsoft.com/office/officeart/2005/8/layout/radial5"/>
    <dgm:cxn modelId="{9E8A1F56-41D7-46F3-90E5-C02649C3B28E}" type="presParOf" srcId="{3401736F-185B-479B-88C3-ABC8D5B93324}" destId="{9E7BBDA2-63D1-4A8A-A1A5-0B7B55ED9A59}" srcOrd="8" destOrd="0" presId="urn:microsoft.com/office/officeart/2005/8/layout/radial5"/>
    <dgm:cxn modelId="{A2447F12-84CA-4E07-9AF2-B67B2E137A22}" type="presParOf" srcId="{3401736F-185B-479B-88C3-ABC8D5B93324}" destId="{920D12F3-29F4-4CF7-B778-523BEB6005A9}" srcOrd="9" destOrd="0" presId="urn:microsoft.com/office/officeart/2005/8/layout/radial5"/>
    <dgm:cxn modelId="{15D5828A-8464-417D-A618-484844222D19}" type="presParOf" srcId="{920D12F3-29F4-4CF7-B778-523BEB6005A9}" destId="{95B86B10-C8B4-462A-B68E-8C2EAD370970}" srcOrd="0" destOrd="0" presId="urn:microsoft.com/office/officeart/2005/8/layout/radial5"/>
    <dgm:cxn modelId="{66E3B4F0-8D7F-4F2A-96DB-2CB1FE7648D7}" type="presParOf" srcId="{3401736F-185B-479B-88C3-ABC8D5B93324}" destId="{317BD50D-56C6-4A10-B820-DD619926EAC5}" srcOrd="10" destOrd="0" presId="urn:microsoft.com/office/officeart/2005/8/layout/radial5"/>
    <dgm:cxn modelId="{3749A887-A82F-4A62-8911-B65E3A52B920}" type="presParOf" srcId="{3401736F-185B-479B-88C3-ABC8D5B93324}" destId="{831C88CD-3E1F-496A-9A31-1ABB3321988C}" srcOrd="11" destOrd="0" presId="urn:microsoft.com/office/officeart/2005/8/layout/radial5"/>
    <dgm:cxn modelId="{9DEF2204-F6C8-45DB-A230-0AE440A06B96}" type="presParOf" srcId="{831C88CD-3E1F-496A-9A31-1ABB3321988C}" destId="{854BF163-BEAF-4D6D-AED1-8FD0E4F9C402}" srcOrd="0" destOrd="0" presId="urn:microsoft.com/office/officeart/2005/8/layout/radial5"/>
    <dgm:cxn modelId="{5C71D7BD-7129-45FD-A91E-1E6EE685460D}" type="presParOf" srcId="{3401736F-185B-479B-88C3-ABC8D5B93324}" destId="{68F1FD1D-AD7A-4B37-9ECF-506215D44414}" srcOrd="12" destOrd="0" presId="urn:microsoft.com/office/officeart/2005/8/layout/radial5"/>
    <dgm:cxn modelId="{D0D5E9C9-87B8-4C13-94F0-31FDD191E0D0}" type="presParOf" srcId="{3401736F-185B-479B-88C3-ABC8D5B93324}" destId="{F18FB0B6-6F0C-4DDE-B862-3D5B4239C677}" srcOrd="13" destOrd="0" presId="urn:microsoft.com/office/officeart/2005/8/layout/radial5"/>
    <dgm:cxn modelId="{C18BF1E5-13B7-4C5A-860B-8DB680F531CF}" type="presParOf" srcId="{F18FB0B6-6F0C-4DDE-B862-3D5B4239C677}" destId="{050B8D0A-5B1A-45FD-A5FE-AE8B6A852518}" srcOrd="0" destOrd="0" presId="urn:microsoft.com/office/officeart/2005/8/layout/radial5"/>
    <dgm:cxn modelId="{78F80851-58AA-44AB-9319-E98F6F629790}" type="presParOf" srcId="{3401736F-185B-479B-88C3-ABC8D5B93324}" destId="{4E32A2B7-F4DC-4D54-A8B3-9A338EF3FF4F}" srcOrd="14" destOrd="0" presId="urn:microsoft.com/office/officeart/2005/8/layout/radial5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DF5DA5-0081-4B0D-BD46-59C37CD93EF5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F53AC05-30E6-4DF1-863A-7A24C1E36AF6}">
      <dgm:prSet phldrT="[텍스트]"/>
      <dgm:spPr>
        <a:solidFill>
          <a:srgbClr val="4ABA1A"/>
        </a:solidFill>
        <a:ln>
          <a:solidFill>
            <a:schemeClr val="accent6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D2Coding" pitchFamily="49" charset="-127"/>
              <a:ea typeface="D2Coding" pitchFamily="49" charset="-127"/>
            </a:rPr>
            <a:t>강부경</a:t>
          </a:r>
          <a:endParaRPr lang="ko-KR" altLang="en-US" dirty="0">
            <a:latin typeface="D2Coding" pitchFamily="49" charset="-127"/>
            <a:ea typeface="D2Coding" pitchFamily="49" charset="-127"/>
          </a:endParaRPr>
        </a:p>
      </dgm:t>
    </dgm:pt>
    <dgm:pt modelId="{86A241C2-A6DD-4962-B8C1-448B6C5C2B10}" type="parTrans" cxnId="{8795CD62-7C8C-44D4-8E95-1ACE3235DE0A}">
      <dgm:prSet/>
      <dgm:spPr/>
      <dgm:t>
        <a:bodyPr/>
        <a:lstStyle/>
        <a:p>
          <a:pPr latinLnBrk="1"/>
          <a:endParaRPr lang="ko-KR" altLang="en-US"/>
        </a:p>
      </dgm:t>
    </dgm:pt>
    <dgm:pt modelId="{09FE5795-3042-4235-89D6-3F2E4DD31D56}" type="sibTrans" cxnId="{8795CD62-7C8C-44D4-8E95-1ACE3235DE0A}">
      <dgm:prSet/>
      <dgm:spPr/>
      <dgm:t>
        <a:bodyPr/>
        <a:lstStyle/>
        <a:p>
          <a:pPr latinLnBrk="1"/>
          <a:endParaRPr lang="ko-KR" altLang="en-US"/>
        </a:p>
      </dgm:t>
    </dgm:pt>
    <dgm:pt modelId="{6E1E89F8-DC22-4CFE-8EFC-BB4A8A7823B5}">
      <dgm:prSet phldrT="[텍스트]"/>
      <dgm:spPr>
        <a:solidFill>
          <a:srgbClr val="4ABA1A"/>
        </a:solidFill>
        <a:ln>
          <a:solidFill>
            <a:schemeClr val="accent6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D2Coding" pitchFamily="49" charset="-127"/>
              <a:ea typeface="D2Coding" pitchFamily="49" charset="-127"/>
            </a:rPr>
            <a:t>김정아</a:t>
          </a:r>
          <a:endParaRPr lang="ko-KR" altLang="en-US" dirty="0">
            <a:latin typeface="D2Coding" pitchFamily="49" charset="-127"/>
            <a:ea typeface="D2Coding" pitchFamily="49" charset="-127"/>
          </a:endParaRPr>
        </a:p>
      </dgm:t>
    </dgm:pt>
    <dgm:pt modelId="{54A650D0-0A65-4C0A-93FA-7241649A26A9}" type="parTrans" cxnId="{84E07C87-0D3C-4DB4-B0E8-417296B83EF5}">
      <dgm:prSet/>
      <dgm:spPr/>
      <dgm:t>
        <a:bodyPr/>
        <a:lstStyle/>
        <a:p>
          <a:pPr latinLnBrk="1"/>
          <a:endParaRPr lang="ko-KR" altLang="en-US"/>
        </a:p>
      </dgm:t>
    </dgm:pt>
    <dgm:pt modelId="{F4B9D7B3-6426-40DF-ABC2-086494745409}" type="sibTrans" cxnId="{84E07C87-0D3C-4DB4-B0E8-417296B83EF5}">
      <dgm:prSet/>
      <dgm:spPr/>
      <dgm:t>
        <a:bodyPr/>
        <a:lstStyle/>
        <a:p>
          <a:pPr latinLnBrk="1"/>
          <a:endParaRPr lang="ko-KR" altLang="en-US"/>
        </a:p>
      </dgm:t>
    </dgm:pt>
    <dgm:pt modelId="{10F6BC59-AF39-449D-9650-8DA553B88DA1}">
      <dgm:prSet phldrT="[텍스트]"/>
      <dgm:spPr>
        <a:solidFill>
          <a:srgbClr val="4ABA1A"/>
        </a:solidFill>
        <a:ln>
          <a:solidFill>
            <a:schemeClr val="accent6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D2Coding" pitchFamily="49" charset="-127"/>
              <a:ea typeface="D2Coding" pitchFamily="49" charset="-127"/>
            </a:rPr>
            <a:t>양주엽</a:t>
          </a:r>
          <a:endParaRPr lang="ko-KR" altLang="en-US" dirty="0">
            <a:latin typeface="D2Coding" pitchFamily="49" charset="-127"/>
            <a:ea typeface="D2Coding" pitchFamily="49" charset="-127"/>
          </a:endParaRPr>
        </a:p>
      </dgm:t>
    </dgm:pt>
    <dgm:pt modelId="{E189177C-D340-4152-8C9B-4AEE1132AB32}" type="parTrans" cxnId="{2F603693-2498-4708-8E0A-C0C7B053B39D}">
      <dgm:prSet/>
      <dgm:spPr/>
      <dgm:t>
        <a:bodyPr/>
        <a:lstStyle/>
        <a:p>
          <a:pPr latinLnBrk="1"/>
          <a:endParaRPr lang="ko-KR" altLang="en-US"/>
        </a:p>
      </dgm:t>
    </dgm:pt>
    <dgm:pt modelId="{59F386D2-6E35-451C-8DDC-F507F568798E}" type="sibTrans" cxnId="{2F603693-2498-4708-8E0A-C0C7B053B39D}">
      <dgm:prSet/>
      <dgm:spPr/>
      <dgm:t>
        <a:bodyPr/>
        <a:lstStyle/>
        <a:p>
          <a:pPr latinLnBrk="1"/>
          <a:endParaRPr lang="ko-KR" altLang="en-US"/>
        </a:p>
      </dgm:t>
    </dgm:pt>
    <dgm:pt modelId="{CE17CBAE-67D0-4A48-8A07-26DCBE21E288}">
      <dgm:prSet phldrT="[텍스트]"/>
      <dgm:spPr>
        <a:solidFill>
          <a:srgbClr val="4ABA1A"/>
        </a:solidFill>
        <a:ln>
          <a:solidFill>
            <a:schemeClr val="accent6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D2Coding" pitchFamily="49" charset="-127"/>
              <a:ea typeface="D2Coding" pitchFamily="49" charset="-127"/>
            </a:rPr>
            <a:t>최다빈</a:t>
          </a:r>
          <a:endParaRPr lang="ko-KR" altLang="en-US" dirty="0">
            <a:latin typeface="D2Coding" pitchFamily="49" charset="-127"/>
            <a:ea typeface="D2Coding" pitchFamily="49" charset="-127"/>
          </a:endParaRPr>
        </a:p>
      </dgm:t>
    </dgm:pt>
    <dgm:pt modelId="{CB21E221-EA2B-443D-ADB3-12C0D7E66395}" type="parTrans" cxnId="{0A4AD84F-6044-4AB5-BFB5-0505D2AA3331}">
      <dgm:prSet/>
      <dgm:spPr/>
      <dgm:t>
        <a:bodyPr/>
        <a:lstStyle/>
        <a:p>
          <a:pPr latinLnBrk="1"/>
          <a:endParaRPr lang="ko-KR" altLang="en-US"/>
        </a:p>
      </dgm:t>
    </dgm:pt>
    <dgm:pt modelId="{42163458-BDCD-4377-8D9D-1BF389EFDE30}" type="sibTrans" cxnId="{0A4AD84F-6044-4AB5-BFB5-0505D2AA3331}">
      <dgm:prSet/>
      <dgm:spPr/>
      <dgm:t>
        <a:bodyPr/>
        <a:lstStyle/>
        <a:p>
          <a:pPr latinLnBrk="1"/>
          <a:endParaRPr lang="ko-KR" altLang="en-US"/>
        </a:p>
      </dgm:t>
    </dgm:pt>
    <dgm:pt modelId="{3CC24AD0-A869-4A03-93E4-31D5EA85927A}">
      <dgm:prSet phldrT="[텍스트]"/>
      <dgm:spPr>
        <a:solidFill>
          <a:srgbClr val="4ABA1A"/>
        </a:solidFill>
        <a:ln>
          <a:solidFill>
            <a:schemeClr val="accent6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D2Coding" pitchFamily="49" charset="-127"/>
              <a:ea typeface="D2Coding" pitchFamily="49" charset="-127"/>
            </a:rPr>
            <a:t>이상민</a:t>
          </a:r>
          <a:endParaRPr lang="ko-KR" altLang="en-US" dirty="0">
            <a:latin typeface="D2Coding" pitchFamily="49" charset="-127"/>
            <a:ea typeface="D2Coding" pitchFamily="49" charset="-127"/>
          </a:endParaRPr>
        </a:p>
      </dgm:t>
    </dgm:pt>
    <dgm:pt modelId="{DB0F99BB-67D8-4DB8-B7DE-5724D1F7625A}" type="parTrans" cxnId="{F8409C53-3990-42E4-B0E7-D838082809CE}">
      <dgm:prSet/>
      <dgm:spPr/>
      <dgm:t>
        <a:bodyPr/>
        <a:lstStyle/>
        <a:p>
          <a:pPr latinLnBrk="1"/>
          <a:endParaRPr lang="ko-KR" altLang="en-US"/>
        </a:p>
      </dgm:t>
    </dgm:pt>
    <dgm:pt modelId="{49327BDF-C3FA-4ED6-9A64-4373C023C60D}" type="sibTrans" cxnId="{F8409C53-3990-42E4-B0E7-D838082809CE}">
      <dgm:prSet/>
      <dgm:spPr/>
      <dgm:t>
        <a:bodyPr/>
        <a:lstStyle/>
        <a:p>
          <a:pPr latinLnBrk="1"/>
          <a:endParaRPr lang="ko-KR" altLang="en-US"/>
        </a:p>
      </dgm:t>
    </dgm:pt>
    <dgm:pt modelId="{B9CB16E6-9CAA-451F-913C-A3B6CFF89627}">
      <dgm:prSet phldrT="[텍스트]"/>
      <dgm:spPr>
        <a:solidFill>
          <a:srgbClr val="4ABA1A"/>
        </a:solidFill>
        <a:ln>
          <a:solidFill>
            <a:schemeClr val="accent6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D2Coding" pitchFamily="49" charset="-127"/>
              <a:ea typeface="D2Coding" pitchFamily="49" charset="-127"/>
            </a:rPr>
            <a:t>조유나</a:t>
          </a:r>
          <a:endParaRPr lang="ko-KR" altLang="en-US" dirty="0">
            <a:latin typeface="D2Coding" pitchFamily="49" charset="-127"/>
            <a:ea typeface="D2Coding" pitchFamily="49" charset="-127"/>
          </a:endParaRPr>
        </a:p>
      </dgm:t>
    </dgm:pt>
    <dgm:pt modelId="{8667E551-2DAB-4737-9F2F-8711B37F7505}" type="parTrans" cxnId="{6DCE23E7-57A2-4B6F-937C-A198DC5933D6}">
      <dgm:prSet/>
      <dgm:spPr/>
      <dgm:t>
        <a:bodyPr/>
        <a:lstStyle/>
        <a:p>
          <a:pPr latinLnBrk="1"/>
          <a:endParaRPr lang="ko-KR" altLang="en-US"/>
        </a:p>
      </dgm:t>
    </dgm:pt>
    <dgm:pt modelId="{982D5585-06D0-44DD-A3B5-FBEF37F654E8}" type="sibTrans" cxnId="{6DCE23E7-57A2-4B6F-937C-A198DC5933D6}">
      <dgm:prSet/>
      <dgm:spPr/>
      <dgm:t>
        <a:bodyPr/>
        <a:lstStyle/>
        <a:p>
          <a:pPr latinLnBrk="1"/>
          <a:endParaRPr lang="ko-KR" altLang="en-US"/>
        </a:p>
      </dgm:t>
    </dgm:pt>
    <dgm:pt modelId="{7EDF7A63-7C9A-4752-859D-FC5D80770275}" type="pres">
      <dgm:prSet presAssocID="{9ADF5DA5-0081-4B0D-BD46-59C37CD93EF5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38E424-73CE-4624-93FA-7BAAC95864F4}" type="pres">
      <dgm:prSet presAssocID="{7F53AC05-30E6-4DF1-863A-7A24C1E36AF6}" presName="compNode" presStyleCnt="0"/>
      <dgm:spPr/>
    </dgm:pt>
    <dgm:pt modelId="{765567F0-C8BF-4DB9-9FD9-87DB322CCE76}" type="pres">
      <dgm:prSet presAssocID="{7F53AC05-30E6-4DF1-863A-7A24C1E36AF6}" presName="childRect" presStyleLbl="bgAcc1" presStyleIdx="0" presStyleCnt="6">
        <dgm:presLayoutVars>
          <dgm:bulletEnabled val="1"/>
        </dgm:presLayoutVars>
      </dgm:prSet>
      <dgm:spPr>
        <a:solidFill>
          <a:schemeClr val="bg1"/>
        </a:solidFill>
        <a:ln>
          <a:solidFill>
            <a:srgbClr val="4ABA1A"/>
          </a:solidFill>
        </a:ln>
      </dgm:spPr>
    </dgm:pt>
    <dgm:pt modelId="{81101E65-0AAF-4D59-B1DE-8413FBC0E3F5}" type="pres">
      <dgm:prSet presAssocID="{7F53AC05-30E6-4DF1-863A-7A24C1E36AF6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230969-CF55-4E30-92EA-0BACBE006C5A}" type="pres">
      <dgm:prSet presAssocID="{7F53AC05-30E6-4DF1-863A-7A24C1E36AF6}" presName="parentRect" presStyleLbl="alignNode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BDCF7CC0-2C00-4F54-8DF8-77738853E92A}" type="pres">
      <dgm:prSet presAssocID="{7F53AC05-30E6-4DF1-863A-7A24C1E36AF6}" presName="adorn" presStyleLbl="fgAccFollowNode1" presStyleIdx="0" presStyleCnt="6"/>
      <dgm:spPr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chemeClr val="bg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E099B15-6115-4498-8A3C-E35ED986B488}" type="pres">
      <dgm:prSet presAssocID="{09FE5795-3042-4235-89D6-3F2E4DD31D56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BD69B49B-8EBF-46E8-9C86-4F7A6AF4BFBD}" type="pres">
      <dgm:prSet presAssocID="{6E1E89F8-DC22-4CFE-8EFC-BB4A8A7823B5}" presName="compNode" presStyleCnt="0"/>
      <dgm:spPr/>
    </dgm:pt>
    <dgm:pt modelId="{621FBD97-B125-48E2-A8B2-80398F4113E8}" type="pres">
      <dgm:prSet presAssocID="{6E1E89F8-DC22-4CFE-8EFC-BB4A8A7823B5}" presName="childRect" presStyleLbl="bgAcc1" presStyleIdx="1" presStyleCnt="6">
        <dgm:presLayoutVars>
          <dgm:bulletEnabled val="1"/>
        </dgm:presLayoutVars>
      </dgm:prSet>
      <dgm:spPr>
        <a:solidFill>
          <a:schemeClr val="bg1"/>
        </a:solidFill>
        <a:ln>
          <a:solidFill>
            <a:srgbClr val="4ABA1A"/>
          </a:solidFill>
        </a:ln>
      </dgm:spPr>
    </dgm:pt>
    <dgm:pt modelId="{115EA483-B2C9-42C8-88DC-7D8E736924E6}" type="pres">
      <dgm:prSet presAssocID="{6E1E89F8-DC22-4CFE-8EFC-BB4A8A7823B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49EB48-D85C-4DC8-B673-93F1BDC05C9E}" type="pres">
      <dgm:prSet presAssocID="{6E1E89F8-DC22-4CFE-8EFC-BB4A8A7823B5}" presName="parentRect" presStyleLbl="alignNode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C53EDB22-DBB1-4382-A296-639C3CBA5B75}" type="pres">
      <dgm:prSet presAssocID="{6E1E89F8-DC22-4CFE-8EFC-BB4A8A7823B5}" presName="adorn" presStyleLbl="fgAccFollowNode1" presStyleIdx="1" presStyleCnt="6"/>
      <dgm:spPr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chemeClr val="bg1"/>
          </a:solidFill>
        </a:ln>
      </dgm:spPr>
    </dgm:pt>
    <dgm:pt modelId="{D71C540E-418D-4226-83C0-C2BEF02CDAA8}" type="pres">
      <dgm:prSet presAssocID="{F4B9D7B3-6426-40DF-ABC2-086494745409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5F9667B-EBFE-4BEB-A0A4-4995DA76591F}" type="pres">
      <dgm:prSet presAssocID="{10F6BC59-AF39-449D-9650-8DA553B88DA1}" presName="compNode" presStyleCnt="0"/>
      <dgm:spPr/>
    </dgm:pt>
    <dgm:pt modelId="{C7DC3BD0-7D71-4E13-A392-45E7637EA88C}" type="pres">
      <dgm:prSet presAssocID="{10F6BC59-AF39-449D-9650-8DA553B88DA1}" presName="childRect" presStyleLbl="bgAcc1" presStyleIdx="2" presStyleCnt="6">
        <dgm:presLayoutVars>
          <dgm:bulletEnabled val="1"/>
        </dgm:presLayoutVars>
      </dgm:prSet>
      <dgm:spPr>
        <a:solidFill>
          <a:schemeClr val="bg1"/>
        </a:solidFill>
        <a:ln>
          <a:solidFill>
            <a:srgbClr val="4ABA1A"/>
          </a:solidFill>
        </a:ln>
      </dgm:spPr>
    </dgm:pt>
    <dgm:pt modelId="{6CAFF7DD-1090-437A-9CD0-92B9B52CDC20}" type="pres">
      <dgm:prSet presAssocID="{10F6BC59-AF39-449D-9650-8DA553B88DA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1A7BB1-BB13-4AF9-8105-9E587F654AE2}" type="pres">
      <dgm:prSet presAssocID="{10F6BC59-AF39-449D-9650-8DA553B88DA1}" presName="parentRect" presStyleLbl="alignNode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C98A983A-2F2C-4040-9E57-2732923EC89F}" type="pres">
      <dgm:prSet presAssocID="{10F6BC59-AF39-449D-9650-8DA553B88DA1}" presName="adorn" presStyleLbl="fgAccFollowNode1" presStyleIdx="2" presStyleCnt="6"/>
      <dgm:spPr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chemeClr val="bg1"/>
          </a:solidFill>
        </a:ln>
      </dgm:spPr>
    </dgm:pt>
    <dgm:pt modelId="{2221DB92-CE0C-470F-95C0-D6AEFC985548}" type="pres">
      <dgm:prSet presAssocID="{59F386D2-6E35-451C-8DDC-F507F568798E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6F85ECC3-7B89-40F1-9646-A626F5326A91}" type="pres">
      <dgm:prSet presAssocID="{3CC24AD0-A869-4A03-93E4-31D5EA85927A}" presName="compNode" presStyleCnt="0"/>
      <dgm:spPr/>
    </dgm:pt>
    <dgm:pt modelId="{D48CE556-FDBE-4606-9BDF-32675B7A4904}" type="pres">
      <dgm:prSet presAssocID="{3CC24AD0-A869-4A03-93E4-31D5EA85927A}" presName="childRect" presStyleLbl="bgAcc1" presStyleIdx="3" presStyleCnt="6">
        <dgm:presLayoutVars>
          <dgm:bulletEnabled val="1"/>
        </dgm:presLayoutVars>
      </dgm:prSet>
      <dgm:spPr>
        <a:ln>
          <a:solidFill>
            <a:srgbClr val="4ABA1A"/>
          </a:solidFill>
        </a:ln>
      </dgm:spPr>
    </dgm:pt>
    <dgm:pt modelId="{62EDACC8-D816-467F-948B-7D979E423B53}" type="pres">
      <dgm:prSet presAssocID="{3CC24AD0-A869-4A03-93E4-31D5EA85927A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71DA6A-8C21-40CB-AF37-893C40549535}" type="pres">
      <dgm:prSet presAssocID="{3CC24AD0-A869-4A03-93E4-31D5EA85927A}" presName="parentRect" presStyleLbl="alignNode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F14C8C88-D322-40E3-A6C3-7B21A5601658}" type="pres">
      <dgm:prSet presAssocID="{3CC24AD0-A869-4A03-93E4-31D5EA85927A}" presName="adorn" presStyleLbl="fgAccFollowNode1" presStyleIdx="3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chemeClr val="bg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E5E4D68-24BB-4F90-88FC-E763F02AEC29}" type="pres">
      <dgm:prSet presAssocID="{49327BDF-C3FA-4ED6-9A64-4373C023C60D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42246154-5F02-41C8-A8AE-3F1A29C8E6AC}" type="pres">
      <dgm:prSet presAssocID="{B9CB16E6-9CAA-451F-913C-A3B6CFF89627}" presName="compNode" presStyleCnt="0"/>
      <dgm:spPr/>
    </dgm:pt>
    <dgm:pt modelId="{786AED65-1E08-4470-8A73-4A8FC9CDC332}" type="pres">
      <dgm:prSet presAssocID="{B9CB16E6-9CAA-451F-913C-A3B6CFF89627}" presName="childRect" presStyleLbl="bgAcc1" presStyleIdx="4" presStyleCnt="6">
        <dgm:presLayoutVars>
          <dgm:bulletEnabled val="1"/>
        </dgm:presLayoutVars>
      </dgm:prSet>
      <dgm:spPr>
        <a:ln>
          <a:solidFill>
            <a:srgbClr val="4ABA1A"/>
          </a:solidFill>
        </a:ln>
      </dgm:spPr>
    </dgm:pt>
    <dgm:pt modelId="{44B25379-1BD1-47B8-A199-256F718291FC}" type="pres">
      <dgm:prSet presAssocID="{B9CB16E6-9CAA-451F-913C-A3B6CFF8962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EC0B08-3045-4A97-A418-EA142FF7EF3F}" type="pres">
      <dgm:prSet presAssocID="{B9CB16E6-9CAA-451F-913C-A3B6CFF89627}" presName="parentRect" presStyleLbl="alignNode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E58D8F6E-FEB9-46AD-81E1-396E1DC4E73D}" type="pres">
      <dgm:prSet presAssocID="{B9CB16E6-9CAA-451F-913C-A3B6CFF89627}" presName="adorn" presStyleLbl="fgAccFollowNode1" presStyleIdx="4" presStyleCnt="6"/>
      <dgm:spPr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chemeClr val="bg1"/>
          </a:solidFill>
        </a:ln>
      </dgm:spPr>
    </dgm:pt>
    <dgm:pt modelId="{34A9EE0E-AA34-40CF-8051-2B0A572DE713}" type="pres">
      <dgm:prSet presAssocID="{982D5585-06D0-44DD-A3B5-FBEF37F654E8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533969B9-B224-469C-AD8D-7DA519B89DAD}" type="pres">
      <dgm:prSet presAssocID="{CE17CBAE-67D0-4A48-8A07-26DCBE21E288}" presName="compNode" presStyleCnt="0"/>
      <dgm:spPr/>
    </dgm:pt>
    <dgm:pt modelId="{92F84ED9-8C48-4EBE-AF05-1EA794DE4A58}" type="pres">
      <dgm:prSet presAssocID="{CE17CBAE-67D0-4A48-8A07-26DCBE21E288}" presName="childRect" presStyleLbl="bgAcc1" presStyleIdx="5" presStyleCnt="6">
        <dgm:presLayoutVars>
          <dgm:bulletEnabled val="1"/>
        </dgm:presLayoutVars>
      </dgm:prSet>
      <dgm:spPr>
        <a:ln>
          <a:solidFill>
            <a:srgbClr val="4ABA1A"/>
          </a:solidFill>
        </a:ln>
      </dgm:spPr>
    </dgm:pt>
    <dgm:pt modelId="{6E9376B4-11C6-438C-A990-534986984722}" type="pres">
      <dgm:prSet presAssocID="{CE17CBAE-67D0-4A48-8A07-26DCBE21E288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745620-5E49-4DE5-8493-36E57154E93B}" type="pres">
      <dgm:prSet presAssocID="{CE17CBAE-67D0-4A48-8A07-26DCBE21E288}" presName="parentRect" presStyleLbl="alignNode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0AE57F8C-859C-4C4C-A01A-15433B197BB2}" type="pres">
      <dgm:prSet presAssocID="{CE17CBAE-67D0-4A48-8A07-26DCBE21E288}" presName="adorn" presStyleLbl="fgAccFollowNode1" presStyleIdx="5" presStyleCnt="6"/>
      <dgm:spPr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chemeClr val="bg1"/>
          </a:solidFill>
        </a:ln>
      </dgm:spPr>
    </dgm:pt>
  </dgm:ptLst>
  <dgm:cxnLst>
    <dgm:cxn modelId="{F8409C53-3990-42E4-B0E7-D838082809CE}" srcId="{9ADF5DA5-0081-4B0D-BD46-59C37CD93EF5}" destId="{3CC24AD0-A869-4A03-93E4-31D5EA85927A}" srcOrd="3" destOrd="0" parTransId="{DB0F99BB-67D8-4DB8-B7DE-5724D1F7625A}" sibTransId="{49327BDF-C3FA-4ED6-9A64-4373C023C60D}"/>
    <dgm:cxn modelId="{A12B6E83-AFF3-4084-959A-CA4BED694B43}" type="presOf" srcId="{F4B9D7B3-6426-40DF-ABC2-086494745409}" destId="{D71C540E-418D-4226-83C0-C2BEF02CDAA8}" srcOrd="0" destOrd="0" presId="urn:microsoft.com/office/officeart/2005/8/layout/bList2"/>
    <dgm:cxn modelId="{D5E5FB04-5EC4-403C-8C59-273EF6805CD8}" type="presOf" srcId="{7F53AC05-30E6-4DF1-863A-7A24C1E36AF6}" destId="{81101E65-0AAF-4D59-B1DE-8413FBC0E3F5}" srcOrd="0" destOrd="0" presId="urn:microsoft.com/office/officeart/2005/8/layout/bList2"/>
    <dgm:cxn modelId="{EC0FFDCC-5C4D-4477-897B-13EB54404755}" type="presOf" srcId="{3CC24AD0-A869-4A03-93E4-31D5EA85927A}" destId="{62EDACC8-D816-467F-948B-7D979E423B53}" srcOrd="0" destOrd="0" presId="urn:microsoft.com/office/officeart/2005/8/layout/bList2"/>
    <dgm:cxn modelId="{A36744EF-BEB9-4817-AEDF-5387BE7AFBF2}" type="presOf" srcId="{9ADF5DA5-0081-4B0D-BD46-59C37CD93EF5}" destId="{7EDF7A63-7C9A-4752-859D-FC5D80770275}" srcOrd="0" destOrd="0" presId="urn:microsoft.com/office/officeart/2005/8/layout/bList2"/>
    <dgm:cxn modelId="{7197AF07-3E6E-4113-9BFD-1A221A9FBA99}" type="presOf" srcId="{CE17CBAE-67D0-4A48-8A07-26DCBE21E288}" destId="{6E9376B4-11C6-438C-A990-534986984722}" srcOrd="0" destOrd="0" presId="urn:microsoft.com/office/officeart/2005/8/layout/bList2"/>
    <dgm:cxn modelId="{2F603693-2498-4708-8E0A-C0C7B053B39D}" srcId="{9ADF5DA5-0081-4B0D-BD46-59C37CD93EF5}" destId="{10F6BC59-AF39-449D-9650-8DA553B88DA1}" srcOrd="2" destOrd="0" parTransId="{E189177C-D340-4152-8C9B-4AEE1132AB32}" sibTransId="{59F386D2-6E35-451C-8DDC-F507F568798E}"/>
    <dgm:cxn modelId="{158F0CD1-E191-46AF-B8F4-E30A48FA5B6C}" type="presOf" srcId="{10F6BC59-AF39-449D-9650-8DA553B88DA1}" destId="{B31A7BB1-BB13-4AF9-8105-9E587F654AE2}" srcOrd="1" destOrd="0" presId="urn:microsoft.com/office/officeart/2005/8/layout/bList2"/>
    <dgm:cxn modelId="{36E0887C-D00D-4C45-B5FE-6400D0A8A1BE}" type="presOf" srcId="{B9CB16E6-9CAA-451F-913C-A3B6CFF89627}" destId="{44B25379-1BD1-47B8-A199-256F718291FC}" srcOrd="0" destOrd="0" presId="urn:microsoft.com/office/officeart/2005/8/layout/bList2"/>
    <dgm:cxn modelId="{B1717911-EBD9-4083-B81B-0D2086397745}" type="presOf" srcId="{49327BDF-C3FA-4ED6-9A64-4373C023C60D}" destId="{9E5E4D68-24BB-4F90-88FC-E763F02AEC29}" srcOrd="0" destOrd="0" presId="urn:microsoft.com/office/officeart/2005/8/layout/bList2"/>
    <dgm:cxn modelId="{0A4AD84F-6044-4AB5-BFB5-0505D2AA3331}" srcId="{9ADF5DA5-0081-4B0D-BD46-59C37CD93EF5}" destId="{CE17CBAE-67D0-4A48-8A07-26DCBE21E288}" srcOrd="5" destOrd="0" parTransId="{CB21E221-EA2B-443D-ADB3-12C0D7E66395}" sibTransId="{42163458-BDCD-4377-8D9D-1BF389EFDE30}"/>
    <dgm:cxn modelId="{6DCE23E7-57A2-4B6F-937C-A198DC5933D6}" srcId="{9ADF5DA5-0081-4B0D-BD46-59C37CD93EF5}" destId="{B9CB16E6-9CAA-451F-913C-A3B6CFF89627}" srcOrd="4" destOrd="0" parTransId="{8667E551-2DAB-4737-9F2F-8711B37F7505}" sibTransId="{982D5585-06D0-44DD-A3B5-FBEF37F654E8}"/>
    <dgm:cxn modelId="{6958BAA7-2D49-48B0-B35D-F8F95B449B2D}" type="presOf" srcId="{7F53AC05-30E6-4DF1-863A-7A24C1E36AF6}" destId="{BD230969-CF55-4E30-92EA-0BACBE006C5A}" srcOrd="1" destOrd="0" presId="urn:microsoft.com/office/officeart/2005/8/layout/bList2"/>
    <dgm:cxn modelId="{90E50565-B9FB-49D6-AC2D-A6C64220A2C1}" type="presOf" srcId="{59F386D2-6E35-451C-8DDC-F507F568798E}" destId="{2221DB92-CE0C-470F-95C0-D6AEFC985548}" srcOrd="0" destOrd="0" presId="urn:microsoft.com/office/officeart/2005/8/layout/bList2"/>
    <dgm:cxn modelId="{6BBA160E-474C-410C-807B-225F5D77710D}" type="presOf" srcId="{09FE5795-3042-4235-89D6-3F2E4DD31D56}" destId="{5E099B15-6115-4498-8A3C-E35ED986B488}" srcOrd="0" destOrd="0" presId="urn:microsoft.com/office/officeart/2005/8/layout/bList2"/>
    <dgm:cxn modelId="{0D1B0E53-C282-45AD-AA93-E93C3F781802}" type="presOf" srcId="{B9CB16E6-9CAA-451F-913C-A3B6CFF89627}" destId="{FFEC0B08-3045-4A97-A418-EA142FF7EF3F}" srcOrd="1" destOrd="0" presId="urn:microsoft.com/office/officeart/2005/8/layout/bList2"/>
    <dgm:cxn modelId="{8795CD62-7C8C-44D4-8E95-1ACE3235DE0A}" srcId="{9ADF5DA5-0081-4B0D-BD46-59C37CD93EF5}" destId="{7F53AC05-30E6-4DF1-863A-7A24C1E36AF6}" srcOrd="0" destOrd="0" parTransId="{86A241C2-A6DD-4962-B8C1-448B6C5C2B10}" sibTransId="{09FE5795-3042-4235-89D6-3F2E4DD31D56}"/>
    <dgm:cxn modelId="{9C091DF1-EBD3-4AC3-83EE-F2A7979D2DEE}" type="presOf" srcId="{982D5585-06D0-44DD-A3B5-FBEF37F654E8}" destId="{34A9EE0E-AA34-40CF-8051-2B0A572DE713}" srcOrd="0" destOrd="0" presId="urn:microsoft.com/office/officeart/2005/8/layout/bList2"/>
    <dgm:cxn modelId="{BF0DBD77-AC5B-4508-B62A-B34BD1E90E61}" type="presOf" srcId="{10F6BC59-AF39-449D-9650-8DA553B88DA1}" destId="{6CAFF7DD-1090-437A-9CD0-92B9B52CDC20}" srcOrd="0" destOrd="0" presId="urn:microsoft.com/office/officeart/2005/8/layout/bList2"/>
    <dgm:cxn modelId="{19A8CAD9-934A-4C55-B00E-2BD68F58D4E0}" type="presOf" srcId="{6E1E89F8-DC22-4CFE-8EFC-BB4A8A7823B5}" destId="{4A49EB48-D85C-4DC8-B673-93F1BDC05C9E}" srcOrd="1" destOrd="0" presId="urn:microsoft.com/office/officeart/2005/8/layout/bList2"/>
    <dgm:cxn modelId="{8C27CA87-EB4A-4419-9F6F-EE6827AD9402}" type="presOf" srcId="{3CC24AD0-A869-4A03-93E4-31D5EA85927A}" destId="{2E71DA6A-8C21-40CB-AF37-893C40549535}" srcOrd="1" destOrd="0" presId="urn:microsoft.com/office/officeart/2005/8/layout/bList2"/>
    <dgm:cxn modelId="{84E07C87-0D3C-4DB4-B0E8-417296B83EF5}" srcId="{9ADF5DA5-0081-4B0D-BD46-59C37CD93EF5}" destId="{6E1E89F8-DC22-4CFE-8EFC-BB4A8A7823B5}" srcOrd="1" destOrd="0" parTransId="{54A650D0-0A65-4C0A-93FA-7241649A26A9}" sibTransId="{F4B9D7B3-6426-40DF-ABC2-086494745409}"/>
    <dgm:cxn modelId="{58235377-4452-47DD-A0D8-CE6B15FD7413}" type="presOf" srcId="{6E1E89F8-DC22-4CFE-8EFC-BB4A8A7823B5}" destId="{115EA483-B2C9-42C8-88DC-7D8E736924E6}" srcOrd="0" destOrd="0" presId="urn:microsoft.com/office/officeart/2005/8/layout/bList2"/>
    <dgm:cxn modelId="{92842853-CFF7-43BE-A4F6-A29233699F7E}" type="presOf" srcId="{CE17CBAE-67D0-4A48-8A07-26DCBE21E288}" destId="{E0745620-5E49-4DE5-8493-36E57154E93B}" srcOrd="1" destOrd="0" presId="urn:microsoft.com/office/officeart/2005/8/layout/bList2"/>
    <dgm:cxn modelId="{4A64B2D3-7137-4D4A-8DC6-796421485C04}" type="presParOf" srcId="{7EDF7A63-7C9A-4752-859D-FC5D80770275}" destId="{D738E424-73CE-4624-93FA-7BAAC95864F4}" srcOrd="0" destOrd="0" presId="urn:microsoft.com/office/officeart/2005/8/layout/bList2"/>
    <dgm:cxn modelId="{8BA17D4C-E11E-4029-ABE4-31CD1B7796E2}" type="presParOf" srcId="{D738E424-73CE-4624-93FA-7BAAC95864F4}" destId="{765567F0-C8BF-4DB9-9FD9-87DB322CCE76}" srcOrd="0" destOrd="0" presId="urn:microsoft.com/office/officeart/2005/8/layout/bList2"/>
    <dgm:cxn modelId="{21041882-C783-4396-B381-2530AD500BD2}" type="presParOf" srcId="{D738E424-73CE-4624-93FA-7BAAC95864F4}" destId="{81101E65-0AAF-4D59-B1DE-8413FBC0E3F5}" srcOrd="1" destOrd="0" presId="urn:microsoft.com/office/officeart/2005/8/layout/bList2"/>
    <dgm:cxn modelId="{98417E73-214F-43FB-8D21-A80274F49820}" type="presParOf" srcId="{D738E424-73CE-4624-93FA-7BAAC95864F4}" destId="{BD230969-CF55-4E30-92EA-0BACBE006C5A}" srcOrd="2" destOrd="0" presId="urn:microsoft.com/office/officeart/2005/8/layout/bList2"/>
    <dgm:cxn modelId="{C8CDB547-4E0D-4AC9-8590-5E33F2F5D5CD}" type="presParOf" srcId="{D738E424-73CE-4624-93FA-7BAAC95864F4}" destId="{BDCF7CC0-2C00-4F54-8DF8-77738853E92A}" srcOrd="3" destOrd="0" presId="urn:microsoft.com/office/officeart/2005/8/layout/bList2"/>
    <dgm:cxn modelId="{FC08AF99-3D5A-4F52-9018-7A85E5D2ED1E}" type="presParOf" srcId="{7EDF7A63-7C9A-4752-859D-FC5D80770275}" destId="{5E099B15-6115-4498-8A3C-E35ED986B488}" srcOrd="1" destOrd="0" presId="urn:microsoft.com/office/officeart/2005/8/layout/bList2"/>
    <dgm:cxn modelId="{2A4D0434-FD98-4A76-AF81-BB356AAB81A7}" type="presParOf" srcId="{7EDF7A63-7C9A-4752-859D-FC5D80770275}" destId="{BD69B49B-8EBF-46E8-9C86-4F7A6AF4BFBD}" srcOrd="2" destOrd="0" presId="urn:microsoft.com/office/officeart/2005/8/layout/bList2"/>
    <dgm:cxn modelId="{29246BA9-A7B1-4E13-8EAD-FC2AECAA5EAC}" type="presParOf" srcId="{BD69B49B-8EBF-46E8-9C86-4F7A6AF4BFBD}" destId="{621FBD97-B125-48E2-A8B2-80398F4113E8}" srcOrd="0" destOrd="0" presId="urn:microsoft.com/office/officeart/2005/8/layout/bList2"/>
    <dgm:cxn modelId="{B25CB1AB-3E3D-4F10-8334-B1042EA2CE19}" type="presParOf" srcId="{BD69B49B-8EBF-46E8-9C86-4F7A6AF4BFBD}" destId="{115EA483-B2C9-42C8-88DC-7D8E736924E6}" srcOrd="1" destOrd="0" presId="urn:microsoft.com/office/officeart/2005/8/layout/bList2"/>
    <dgm:cxn modelId="{ADBF001F-6EC2-4D7E-AA57-250816979166}" type="presParOf" srcId="{BD69B49B-8EBF-46E8-9C86-4F7A6AF4BFBD}" destId="{4A49EB48-D85C-4DC8-B673-93F1BDC05C9E}" srcOrd="2" destOrd="0" presId="urn:microsoft.com/office/officeart/2005/8/layout/bList2"/>
    <dgm:cxn modelId="{50808145-CC99-4179-9511-4DC41606E7B2}" type="presParOf" srcId="{BD69B49B-8EBF-46E8-9C86-4F7A6AF4BFBD}" destId="{C53EDB22-DBB1-4382-A296-639C3CBA5B75}" srcOrd="3" destOrd="0" presId="urn:microsoft.com/office/officeart/2005/8/layout/bList2"/>
    <dgm:cxn modelId="{8097B7A5-3AC1-4A36-8AAE-6C379F9DC211}" type="presParOf" srcId="{7EDF7A63-7C9A-4752-859D-FC5D80770275}" destId="{D71C540E-418D-4226-83C0-C2BEF02CDAA8}" srcOrd="3" destOrd="0" presId="urn:microsoft.com/office/officeart/2005/8/layout/bList2"/>
    <dgm:cxn modelId="{CFFB467A-FE33-459F-B40E-F3DCEDF6EE58}" type="presParOf" srcId="{7EDF7A63-7C9A-4752-859D-FC5D80770275}" destId="{A5F9667B-EBFE-4BEB-A0A4-4995DA76591F}" srcOrd="4" destOrd="0" presId="urn:microsoft.com/office/officeart/2005/8/layout/bList2"/>
    <dgm:cxn modelId="{179FCFBA-0AA2-40E3-9B3A-992D1691AC66}" type="presParOf" srcId="{A5F9667B-EBFE-4BEB-A0A4-4995DA76591F}" destId="{C7DC3BD0-7D71-4E13-A392-45E7637EA88C}" srcOrd="0" destOrd="0" presId="urn:microsoft.com/office/officeart/2005/8/layout/bList2"/>
    <dgm:cxn modelId="{45C46D82-93B1-472D-9529-3760729C3711}" type="presParOf" srcId="{A5F9667B-EBFE-4BEB-A0A4-4995DA76591F}" destId="{6CAFF7DD-1090-437A-9CD0-92B9B52CDC20}" srcOrd="1" destOrd="0" presId="urn:microsoft.com/office/officeart/2005/8/layout/bList2"/>
    <dgm:cxn modelId="{8E05164F-800F-498D-A7F2-876CC264C51E}" type="presParOf" srcId="{A5F9667B-EBFE-4BEB-A0A4-4995DA76591F}" destId="{B31A7BB1-BB13-4AF9-8105-9E587F654AE2}" srcOrd="2" destOrd="0" presId="urn:microsoft.com/office/officeart/2005/8/layout/bList2"/>
    <dgm:cxn modelId="{784C898E-0A3C-4429-B28E-4D9ACD3F40F7}" type="presParOf" srcId="{A5F9667B-EBFE-4BEB-A0A4-4995DA76591F}" destId="{C98A983A-2F2C-4040-9E57-2732923EC89F}" srcOrd="3" destOrd="0" presId="urn:microsoft.com/office/officeart/2005/8/layout/bList2"/>
    <dgm:cxn modelId="{534A87DE-B7C6-4A0F-B38C-E8EACBF24E99}" type="presParOf" srcId="{7EDF7A63-7C9A-4752-859D-FC5D80770275}" destId="{2221DB92-CE0C-470F-95C0-D6AEFC985548}" srcOrd="5" destOrd="0" presId="urn:microsoft.com/office/officeart/2005/8/layout/bList2"/>
    <dgm:cxn modelId="{20D66569-8462-4515-9647-E4D224A85BA3}" type="presParOf" srcId="{7EDF7A63-7C9A-4752-859D-FC5D80770275}" destId="{6F85ECC3-7B89-40F1-9646-A626F5326A91}" srcOrd="6" destOrd="0" presId="urn:microsoft.com/office/officeart/2005/8/layout/bList2"/>
    <dgm:cxn modelId="{4C6F54E4-A7BF-4375-8EC0-AF151E7DB853}" type="presParOf" srcId="{6F85ECC3-7B89-40F1-9646-A626F5326A91}" destId="{D48CE556-FDBE-4606-9BDF-32675B7A4904}" srcOrd="0" destOrd="0" presId="urn:microsoft.com/office/officeart/2005/8/layout/bList2"/>
    <dgm:cxn modelId="{5E3C0B87-4C47-46A5-9E6A-255A52DFC60E}" type="presParOf" srcId="{6F85ECC3-7B89-40F1-9646-A626F5326A91}" destId="{62EDACC8-D816-467F-948B-7D979E423B53}" srcOrd="1" destOrd="0" presId="urn:microsoft.com/office/officeart/2005/8/layout/bList2"/>
    <dgm:cxn modelId="{02F37AC9-E4A2-4B7B-83FF-3C222A6E93CD}" type="presParOf" srcId="{6F85ECC3-7B89-40F1-9646-A626F5326A91}" destId="{2E71DA6A-8C21-40CB-AF37-893C40549535}" srcOrd="2" destOrd="0" presId="urn:microsoft.com/office/officeart/2005/8/layout/bList2"/>
    <dgm:cxn modelId="{13CCEA1E-9767-438B-A7FA-977DEA47F64F}" type="presParOf" srcId="{6F85ECC3-7B89-40F1-9646-A626F5326A91}" destId="{F14C8C88-D322-40E3-A6C3-7B21A5601658}" srcOrd="3" destOrd="0" presId="urn:microsoft.com/office/officeart/2005/8/layout/bList2"/>
    <dgm:cxn modelId="{AC7A2B82-6C1D-42B6-8DEC-DE0C67A5968D}" type="presParOf" srcId="{7EDF7A63-7C9A-4752-859D-FC5D80770275}" destId="{9E5E4D68-24BB-4F90-88FC-E763F02AEC29}" srcOrd="7" destOrd="0" presId="urn:microsoft.com/office/officeart/2005/8/layout/bList2"/>
    <dgm:cxn modelId="{2FFB9CCC-1093-495B-BE10-14FAD8B2E013}" type="presParOf" srcId="{7EDF7A63-7C9A-4752-859D-FC5D80770275}" destId="{42246154-5F02-41C8-A8AE-3F1A29C8E6AC}" srcOrd="8" destOrd="0" presId="urn:microsoft.com/office/officeart/2005/8/layout/bList2"/>
    <dgm:cxn modelId="{FC3D514A-5B77-4038-BC25-EBF28FBC9D4E}" type="presParOf" srcId="{42246154-5F02-41C8-A8AE-3F1A29C8E6AC}" destId="{786AED65-1E08-4470-8A73-4A8FC9CDC332}" srcOrd="0" destOrd="0" presId="urn:microsoft.com/office/officeart/2005/8/layout/bList2"/>
    <dgm:cxn modelId="{17E52F91-C1AD-48D5-82D0-F84DCF21BE8E}" type="presParOf" srcId="{42246154-5F02-41C8-A8AE-3F1A29C8E6AC}" destId="{44B25379-1BD1-47B8-A199-256F718291FC}" srcOrd="1" destOrd="0" presId="urn:microsoft.com/office/officeart/2005/8/layout/bList2"/>
    <dgm:cxn modelId="{C5827DF3-C90D-4398-AC7D-2EBA1EA0F597}" type="presParOf" srcId="{42246154-5F02-41C8-A8AE-3F1A29C8E6AC}" destId="{FFEC0B08-3045-4A97-A418-EA142FF7EF3F}" srcOrd="2" destOrd="0" presId="urn:microsoft.com/office/officeart/2005/8/layout/bList2"/>
    <dgm:cxn modelId="{614BA7C3-686A-4E4E-8C33-3C1280E741A5}" type="presParOf" srcId="{42246154-5F02-41C8-A8AE-3F1A29C8E6AC}" destId="{E58D8F6E-FEB9-46AD-81E1-396E1DC4E73D}" srcOrd="3" destOrd="0" presId="urn:microsoft.com/office/officeart/2005/8/layout/bList2"/>
    <dgm:cxn modelId="{6AF6051A-E582-4F81-A21F-956F403BA8E1}" type="presParOf" srcId="{7EDF7A63-7C9A-4752-859D-FC5D80770275}" destId="{34A9EE0E-AA34-40CF-8051-2B0A572DE713}" srcOrd="9" destOrd="0" presId="urn:microsoft.com/office/officeart/2005/8/layout/bList2"/>
    <dgm:cxn modelId="{6396F358-4B02-44D5-85FA-F5164F30A91F}" type="presParOf" srcId="{7EDF7A63-7C9A-4752-859D-FC5D80770275}" destId="{533969B9-B224-469C-AD8D-7DA519B89DAD}" srcOrd="10" destOrd="0" presId="urn:microsoft.com/office/officeart/2005/8/layout/bList2"/>
    <dgm:cxn modelId="{E0207740-19B8-4443-9203-F34A5B1F4579}" type="presParOf" srcId="{533969B9-B224-469C-AD8D-7DA519B89DAD}" destId="{92F84ED9-8C48-4EBE-AF05-1EA794DE4A58}" srcOrd="0" destOrd="0" presId="urn:microsoft.com/office/officeart/2005/8/layout/bList2"/>
    <dgm:cxn modelId="{3740D6BE-B47D-4C54-91DA-17DB1A8843CB}" type="presParOf" srcId="{533969B9-B224-469C-AD8D-7DA519B89DAD}" destId="{6E9376B4-11C6-438C-A990-534986984722}" srcOrd="1" destOrd="0" presId="urn:microsoft.com/office/officeart/2005/8/layout/bList2"/>
    <dgm:cxn modelId="{70178273-02C0-4854-8A41-AB4083626312}" type="presParOf" srcId="{533969B9-B224-469C-AD8D-7DA519B89DAD}" destId="{E0745620-5E49-4DE5-8493-36E57154E93B}" srcOrd="2" destOrd="0" presId="urn:microsoft.com/office/officeart/2005/8/layout/bList2"/>
    <dgm:cxn modelId="{C5159F52-C55C-4904-B0BC-6E91884D17CA}" type="presParOf" srcId="{533969B9-B224-469C-AD8D-7DA519B89DAD}" destId="{0AE57F8C-859C-4C4C-A01A-15433B197BB2}" srcOrd="3" destOrd="0" presId="urn:microsoft.com/office/officeart/2005/8/layout/bList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01438F-5179-4F2E-AC76-D62F03222A3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83060FA-E003-41AE-80B2-CE4CC128FA17}">
      <dgm:prSet phldrT="[텍스트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400" b="1" dirty="0" smtClean="0">
              <a:solidFill>
                <a:schemeClr val="tx1"/>
              </a:solidFill>
              <a:latin typeface="D2Coding" pitchFamily="49" charset="-127"/>
              <a:ea typeface="D2Coding" pitchFamily="49" charset="-127"/>
            </a:rPr>
            <a:t>강부경</a:t>
          </a:r>
          <a:endParaRPr lang="ko-KR" altLang="en-US" sz="1400" b="1" dirty="0">
            <a:solidFill>
              <a:schemeClr val="tx1"/>
            </a:solidFill>
            <a:latin typeface="D2Coding" pitchFamily="49" charset="-127"/>
            <a:ea typeface="D2Coding" pitchFamily="49" charset="-127"/>
          </a:endParaRPr>
        </a:p>
      </dgm:t>
    </dgm:pt>
    <dgm:pt modelId="{8F15D879-36BE-47B1-8525-28DFCEFF4474}" type="parTrans" cxnId="{CD9B613A-A887-4CD9-83D6-8B26949106C6}">
      <dgm:prSet/>
      <dgm:spPr/>
      <dgm:t>
        <a:bodyPr/>
        <a:lstStyle/>
        <a:p>
          <a:pPr latinLnBrk="1"/>
          <a:endParaRPr lang="ko-KR" altLang="en-US"/>
        </a:p>
      </dgm:t>
    </dgm:pt>
    <dgm:pt modelId="{93C6DD0D-9392-45BE-B1D7-65694A070599}" type="sibTrans" cxnId="{CD9B613A-A887-4CD9-83D6-8B26949106C6}">
      <dgm:prSet/>
      <dgm:spPr/>
      <dgm:t>
        <a:bodyPr/>
        <a:lstStyle/>
        <a:p>
          <a:pPr latinLnBrk="1"/>
          <a:endParaRPr lang="ko-KR" altLang="en-US"/>
        </a:p>
      </dgm:t>
    </dgm:pt>
    <dgm:pt modelId="{A82DB8C0-D74D-4D7B-8F9F-DA8332EDF5C8}">
      <dgm:prSet phldrT="[텍스트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400" b="1" dirty="0" smtClean="0">
              <a:solidFill>
                <a:schemeClr val="tx1"/>
              </a:solidFill>
              <a:latin typeface="D2Coding" pitchFamily="49" charset="-127"/>
              <a:ea typeface="D2Coding" pitchFamily="49" charset="-127"/>
            </a:rPr>
            <a:t>최다빈</a:t>
          </a:r>
          <a:endParaRPr lang="ko-KR" altLang="en-US" sz="1400" b="1" dirty="0">
            <a:solidFill>
              <a:schemeClr val="tx1"/>
            </a:solidFill>
            <a:latin typeface="D2Coding" pitchFamily="49" charset="-127"/>
            <a:ea typeface="D2Coding" pitchFamily="49" charset="-127"/>
          </a:endParaRPr>
        </a:p>
      </dgm:t>
    </dgm:pt>
    <dgm:pt modelId="{C809E879-4E95-46D8-BAE1-3531C02C90B5}" type="parTrans" cxnId="{3D4322F5-3C56-465B-A453-CF7954F14E33}">
      <dgm:prSet/>
      <dgm:spPr/>
      <dgm:t>
        <a:bodyPr/>
        <a:lstStyle/>
        <a:p>
          <a:pPr latinLnBrk="1"/>
          <a:endParaRPr lang="ko-KR" altLang="en-US"/>
        </a:p>
      </dgm:t>
    </dgm:pt>
    <dgm:pt modelId="{343F6DAE-54CA-4F75-B451-E6F8CDB3140E}" type="sibTrans" cxnId="{3D4322F5-3C56-465B-A453-CF7954F14E33}">
      <dgm:prSet/>
      <dgm:spPr/>
      <dgm:t>
        <a:bodyPr/>
        <a:lstStyle/>
        <a:p>
          <a:pPr latinLnBrk="1"/>
          <a:endParaRPr lang="ko-KR" altLang="en-US"/>
        </a:p>
      </dgm:t>
    </dgm:pt>
    <dgm:pt modelId="{BAED49C3-0404-494E-8BD0-177B7CC06628}">
      <dgm:prSet phldrT="[텍스트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400" b="1" dirty="0" smtClean="0">
              <a:solidFill>
                <a:schemeClr val="tx1"/>
              </a:solidFill>
              <a:latin typeface="D2Coding" pitchFamily="49" charset="-127"/>
              <a:ea typeface="D2Coding" pitchFamily="49" charset="-127"/>
            </a:rPr>
            <a:t>김정아</a:t>
          </a:r>
          <a:endParaRPr lang="ko-KR" altLang="en-US" sz="1400" b="1" dirty="0">
            <a:solidFill>
              <a:schemeClr val="tx1"/>
            </a:solidFill>
            <a:latin typeface="D2Coding" pitchFamily="49" charset="-127"/>
            <a:ea typeface="D2Coding" pitchFamily="49" charset="-127"/>
          </a:endParaRPr>
        </a:p>
      </dgm:t>
    </dgm:pt>
    <dgm:pt modelId="{C134C9B5-4A1C-4D2B-A84D-84B5B3159444}" type="parTrans" cxnId="{DC34FFDE-B7D7-4084-B3E6-B7A33A7FF9E2}">
      <dgm:prSet/>
      <dgm:spPr/>
      <dgm:t>
        <a:bodyPr/>
        <a:lstStyle/>
        <a:p>
          <a:pPr latinLnBrk="1"/>
          <a:endParaRPr lang="ko-KR" altLang="en-US"/>
        </a:p>
      </dgm:t>
    </dgm:pt>
    <dgm:pt modelId="{6FF4D010-217D-480E-A902-0152DBE81898}" type="sibTrans" cxnId="{DC34FFDE-B7D7-4084-B3E6-B7A33A7FF9E2}">
      <dgm:prSet/>
      <dgm:spPr/>
      <dgm:t>
        <a:bodyPr/>
        <a:lstStyle/>
        <a:p>
          <a:pPr latinLnBrk="1"/>
          <a:endParaRPr lang="ko-KR" altLang="en-US"/>
        </a:p>
      </dgm:t>
    </dgm:pt>
    <dgm:pt modelId="{357FB3F5-4C00-477B-9D62-B938BE94795B}">
      <dgm:prSet phldrT="[텍스트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400" b="1" dirty="0" smtClean="0">
              <a:solidFill>
                <a:schemeClr val="tx1"/>
              </a:solidFill>
              <a:latin typeface="D2Coding" pitchFamily="49" charset="-127"/>
              <a:ea typeface="D2Coding" pitchFamily="49" charset="-127"/>
            </a:rPr>
            <a:t>양주엽</a:t>
          </a:r>
          <a:endParaRPr lang="ko-KR" altLang="en-US" sz="1400" b="1" dirty="0">
            <a:solidFill>
              <a:schemeClr val="tx1"/>
            </a:solidFill>
            <a:latin typeface="D2Coding" pitchFamily="49" charset="-127"/>
            <a:ea typeface="D2Coding" pitchFamily="49" charset="-127"/>
          </a:endParaRPr>
        </a:p>
      </dgm:t>
    </dgm:pt>
    <dgm:pt modelId="{2A8B81DF-56BD-43FA-B7ED-9B2485DAFEED}" type="parTrans" cxnId="{515D97A5-B6B4-4E66-97FB-F650AD8797DA}">
      <dgm:prSet/>
      <dgm:spPr/>
      <dgm:t>
        <a:bodyPr/>
        <a:lstStyle/>
        <a:p>
          <a:pPr latinLnBrk="1"/>
          <a:endParaRPr lang="ko-KR" altLang="en-US"/>
        </a:p>
      </dgm:t>
    </dgm:pt>
    <dgm:pt modelId="{3DD96790-DB6D-4FD0-8F6B-213F54BE7C7C}" type="sibTrans" cxnId="{515D97A5-B6B4-4E66-97FB-F650AD8797DA}">
      <dgm:prSet/>
      <dgm:spPr/>
      <dgm:t>
        <a:bodyPr/>
        <a:lstStyle/>
        <a:p>
          <a:pPr latinLnBrk="1"/>
          <a:endParaRPr lang="ko-KR" altLang="en-US"/>
        </a:p>
      </dgm:t>
    </dgm:pt>
    <dgm:pt modelId="{68355C9C-531C-4843-8085-D6BBB97ED7E0}">
      <dgm:prSet phldrT="[텍스트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400" b="1" dirty="0" smtClean="0">
              <a:solidFill>
                <a:schemeClr val="tx1"/>
              </a:solidFill>
              <a:latin typeface="D2Coding" pitchFamily="49" charset="-127"/>
              <a:ea typeface="D2Coding" pitchFamily="49" charset="-127"/>
            </a:rPr>
            <a:t>이상민</a:t>
          </a:r>
          <a:endParaRPr lang="ko-KR" altLang="en-US" sz="1400" b="1" dirty="0">
            <a:solidFill>
              <a:schemeClr val="tx1"/>
            </a:solidFill>
            <a:latin typeface="D2Coding" pitchFamily="49" charset="-127"/>
            <a:ea typeface="D2Coding" pitchFamily="49" charset="-127"/>
          </a:endParaRPr>
        </a:p>
      </dgm:t>
    </dgm:pt>
    <dgm:pt modelId="{D1999495-E537-4CEF-B311-27B1105B7998}" type="parTrans" cxnId="{1CCCF3AC-1366-4390-B975-E1276BFBA185}">
      <dgm:prSet/>
      <dgm:spPr/>
      <dgm:t>
        <a:bodyPr/>
        <a:lstStyle/>
        <a:p>
          <a:pPr latinLnBrk="1"/>
          <a:endParaRPr lang="ko-KR" altLang="en-US"/>
        </a:p>
      </dgm:t>
    </dgm:pt>
    <dgm:pt modelId="{9286E84B-F1FE-431A-8ACF-4E278BE3ABE1}" type="sibTrans" cxnId="{1CCCF3AC-1366-4390-B975-E1276BFBA185}">
      <dgm:prSet/>
      <dgm:spPr/>
      <dgm:t>
        <a:bodyPr/>
        <a:lstStyle/>
        <a:p>
          <a:pPr latinLnBrk="1"/>
          <a:endParaRPr lang="ko-KR" altLang="en-US"/>
        </a:p>
      </dgm:t>
    </dgm:pt>
    <dgm:pt modelId="{75D2B8A9-941A-4332-867E-FD1DDEA45D43}">
      <dgm:prSet phldrT="[텍스트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400" b="1" dirty="0" smtClean="0">
              <a:solidFill>
                <a:schemeClr val="tx1"/>
              </a:solidFill>
              <a:latin typeface="D2Coding" pitchFamily="49" charset="-127"/>
              <a:ea typeface="D2Coding" pitchFamily="49" charset="-127"/>
            </a:rPr>
            <a:t>조유나</a:t>
          </a:r>
          <a:endParaRPr lang="ko-KR" altLang="en-US" sz="1400" b="1" dirty="0">
            <a:solidFill>
              <a:schemeClr val="tx1"/>
            </a:solidFill>
            <a:latin typeface="D2Coding" pitchFamily="49" charset="-127"/>
            <a:ea typeface="D2Coding" pitchFamily="49" charset="-127"/>
          </a:endParaRPr>
        </a:p>
      </dgm:t>
    </dgm:pt>
    <dgm:pt modelId="{8B855DE1-6C8C-466E-9AED-02E45E9CAE77}" type="parTrans" cxnId="{C63E4F4A-0765-426B-B279-1AA21D339D49}">
      <dgm:prSet/>
      <dgm:spPr/>
      <dgm:t>
        <a:bodyPr/>
        <a:lstStyle/>
        <a:p>
          <a:pPr latinLnBrk="1"/>
          <a:endParaRPr lang="ko-KR" altLang="en-US"/>
        </a:p>
      </dgm:t>
    </dgm:pt>
    <dgm:pt modelId="{0F090C8E-59CF-48F7-9E26-E55261C447A4}" type="sibTrans" cxnId="{C63E4F4A-0765-426B-B279-1AA21D339D49}">
      <dgm:prSet/>
      <dgm:spPr/>
      <dgm:t>
        <a:bodyPr/>
        <a:lstStyle/>
        <a:p>
          <a:pPr latinLnBrk="1"/>
          <a:endParaRPr lang="ko-KR" altLang="en-US"/>
        </a:p>
      </dgm:t>
    </dgm:pt>
    <dgm:pt modelId="{2511BA7F-E9E0-4A57-B6D9-F0CBEC668990}" type="pres">
      <dgm:prSet presAssocID="{6301438F-5179-4F2E-AC76-D62F03222A3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3647E8-9F62-4510-8558-09124CBF345A}" type="pres">
      <dgm:prSet presAssocID="{C83060FA-E003-41AE-80B2-CE4CC128FA17}" presName="parentLin" presStyleCnt="0"/>
      <dgm:spPr/>
    </dgm:pt>
    <dgm:pt modelId="{DA15168B-216B-47D4-BB38-053CD6E60D89}" type="pres">
      <dgm:prSet presAssocID="{C83060FA-E003-41AE-80B2-CE4CC128FA17}" presName="parentLeftMargin" presStyleLbl="node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EFBEFFFC-E886-4EC5-93C4-7A8A445B960D}" type="pres">
      <dgm:prSet presAssocID="{C83060FA-E003-41AE-80B2-CE4CC128FA17}" presName="parentText" presStyleLbl="node1" presStyleIdx="0" presStyleCnt="6" custScaleX="18862" custScaleY="54370" custLinFactNeighborX="-89072" custLinFactNeighborY="-154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CE58F1-E17A-4AA1-AC91-FC77C5363E87}" type="pres">
      <dgm:prSet presAssocID="{C83060FA-E003-41AE-80B2-CE4CC128FA17}" presName="negativeSpace" presStyleCnt="0"/>
      <dgm:spPr/>
    </dgm:pt>
    <dgm:pt modelId="{2C1E388B-EF47-46D7-9742-ADF343E7BDFE}" type="pres">
      <dgm:prSet presAssocID="{C83060FA-E003-41AE-80B2-CE4CC128FA17}" presName="childText" presStyleLbl="conFgAcc1" presStyleIdx="0" presStyleCnt="6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1E70F87-C373-4C5F-B5B7-4513C0C8B956}" type="pres">
      <dgm:prSet presAssocID="{93C6DD0D-9392-45BE-B1D7-65694A070599}" presName="spaceBetweenRectangles" presStyleCnt="0"/>
      <dgm:spPr/>
    </dgm:pt>
    <dgm:pt modelId="{E3DA662C-CCB2-4CD6-9467-5478DE19FADA}" type="pres">
      <dgm:prSet presAssocID="{BAED49C3-0404-494E-8BD0-177B7CC06628}" presName="parentLin" presStyleCnt="0"/>
      <dgm:spPr/>
    </dgm:pt>
    <dgm:pt modelId="{71347F85-6012-44B6-8B82-487FADC7A38D}" type="pres">
      <dgm:prSet presAssocID="{BAED49C3-0404-494E-8BD0-177B7CC06628}" presName="parentLeftMargin" presStyleLbl="node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F5F41565-9E68-4BA0-9AB4-B10D7A7FF546}" type="pres">
      <dgm:prSet presAssocID="{BAED49C3-0404-494E-8BD0-177B7CC06628}" presName="parentText" presStyleLbl="node1" presStyleIdx="1" presStyleCnt="6" custScaleX="18862" custScaleY="54370" custLinFactNeighborX="-89072" custLinFactNeighborY="-378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8DA9CBA-9636-4F88-B2DB-A977BC536FF3}" type="pres">
      <dgm:prSet presAssocID="{BAED49C3-0404-494E-8BD0-177B7CC06628}" presName="negativeSpace" presStyleCnt="0"/>
      <dgm:spPr/>
    </dgm:pt>
    <dgm:pt modelId="{D21B0E4D-45FC-4856-9962-83A9EB504E87}" type="pres">
      <dgm:prSet presAssocID="{BAED49C3-0404-494E-8BD0-177B7CC06628}" presName="childText" presStyleLbl="conFgAcc1" presStyleIdx="1" presStyleCnt="6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  <dgm:pt modelId="{0B92A73D-8BCC-4FCF-A096-9B18E38C2B29}" type="pres">
      <dgm:prSet presAssocID="{6FF4D010-217D-480E-A902-0152DBE81898}" presName="spaceBetweenRectangles" presStyleCnt="0"/>
      <dgm:spPr/>
    </dgm:pt>
    <dgm:pt modelId="{886E095A-8560-4D1E-BE5C-0087F97007BE}" type="pres">
      <dgm:prSet presAssocID="{357FB3F5-4C00-477B-9D62-B938BE94795B}" presName="parentLin" presStyleCnt="0"/>
      <dgm:spPr/>
    </dgm:pt>
    <dgm:pt modelId="{E29EE6A7-CCAC-4F3C-9B99-228CE333DBEA}" type="pres">
      <dgm:prSet presAssocID="{357FB3F5-4C00-477B-9D62-B938BE94795B}" presName="parentLeftMargin" presStyleLbl="node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81B2B6FB-9B09-4225-A940-3396C86F0214}" type="pres">
      <dgm:prSet presAssocID="{357FB3F5-4C00-477B-9D62-B938BE94795B}" presName="parentText" presStyleLbl="node1" presStyleIdx="2" presStyleCnt="6" custScaleX="18862" custScaleY="54370" custLinFactNeighborX="-89072" custLinFactNeighborY="-378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F9AD8D-25AC-4899-B12B-70B42D68EF08}" type="pres">
      <dgm:prSet presAssocID="{357FB3F5-4C00-477B-9D62-B938BE94795B}" presName="negativeSpace" presStyleCnt="0"/>
      <dgm:spPr/>
    </dgm:pt>
    <dgm:pt modelId="{6925655B-4885-4200-820F-ADFC34BDCD60}" type="pres">
      <dgm:prSet presAssocID="{357FB3F5-4C00-477B-9D62-B938BE94795B}" presName="childText" presStyleLbl="conFgAcc1" presStyleIdx="2" presStyleCnt="6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  <dgm:pt modelId="{EFA45B0E-D1E8-4000-9E11-D9CC4CCE2819}" type="pres">
      <dgm:prSet presAssocID="{3DD96790-DB6D-4FD0-8F6B-213F54BE7C7C}" presName="spaceBetweenRectangles" presStyleCnt="0"/>
      <dgm:spPr/>
    </dgm:pt>
    <dgm:pt modelId="{2E19D448-1CCB-498A-8BD9-07ACE3C37F07}" type="pres">
      <dgm:prSet presAssocID="{68355C9C-531C-4843-8085-D6BBB97ED7E0}" presName="parentLin" presStyleCnt="0"/>
      <dgm:spPr/>
    </dgm:pt>
    <dgm:pt modelId="{253B4D91-2CF7-46F1-A4D1-6CD2CC936AD2}" type="pres">
      <dgm:prSet presAssocID="{68355C9C-531C-4843-8085-D6BBB97ED7E0}" presName="parentLeftMargin" presStyleLbl="node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02922467-00B3-4225-A6E9-B8ACC1CBF3BB}" type="pres">
      <dgm:prSet presAssocID="{68355C9C-531C-4843-8085-D6BBB97ED7E0}" presName="parentText" presStyleLbl="node1" presStyleIdx="3" presStyleCnt="6" custScaleX="18862" custScaleY="54370" custLinFactNeighborX="-89072" custLinFactNeighborY="-378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45A2AE-C5AF-4FB4-8BCA-A34EF0244DE0}" type="pres">
      <dgm:prSet presAssocID="{68355C9C-531C-4843-8085-D6BBB97ED7E0}" presName="negativeSpace" presStyleCnt="0"/>
      <dgm:spPr/>
    </dgm:pt>
    <dgm:pt modelId="{283A6E98-C852-4807-A546-6F6E3E96614B}" type="pres">
      <dgm:prSet presAssocID="{68355C9C-531C-4843-8085-D6BBB97ED7E0}" presName="childText" presStyleLbl="conFgAcc1" presStyleIdx="3" presStyleCnt="6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  <dgm:pt modelId="{061B553D-47FA-4843-9312-8CD6946023EC}" type="pres">
      <dgm:prSet presAssocID="{9286E84B-F1FE-431A-8ACF-4E278BE3ABE1}" presName="spaceBetweenRectangles" presStyleCnt="0"/>
      <dgm:spPr/>
    </dgm:pt>
    <dgm:pt modelId="{5F21FFAC-07EB-4E31-8E53-23A51711D10C}" type="pres">
      <dgm:prSet presAssocID="{75D2B8A9-941A-4332-867E-FD1DDEA45D43}" presName="parentLin" presStyleCnt="0"/>
      <dgm:spPr/>
    </dgm:pt>
    <dgm:pt modelId="{C9A59921-06DD-47DC-93E9-2B8CBFED3692}" type="pres">
      <dgm:prSet presAssocID="{75D2B8A9-941A-4332-867E-FD1DDEA45D43}" presName="parentLeftMargin" presStyleLbl="node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3D00EC64-1929-4069-919E-54E0DB20450C}" type="pres">
      <dgm:prSet presAssocID="{75D2B8A9-941A-4332-867E-FD1DDEA45D43}" presName="parentText" presStyleLbl="node1" presStyleIdx="4" presStyleCnt="6" custScaleX="18862" custScaleY="54370" custLinFactNeighborX="-89072" custLinFactNeighborY="-378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D9471EF-3817-40A2-B0B5-335377C2EA7C}" type="pres">
      <dgm:prSet presAssocID="{75D2B8A9-941A-4332-867E-FD1DDEA45D43}" presName="negativeSpace" presStyleCnt="0"/>
      <dgm:spPr/>
    </dgm:pt>
    <dgm:pt modelId="{28777612-DCBF-4F00-8354-B518201055FD}" type="pres">
      <dgm:prSet presAssocID="{75D2B8A9-941A-4332-867E-FD1DDEA45D43}" presName="childText" presStyleLbl="conFgAcc1" presStyleIdx="4" presStyleCnt="6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  <dgm:pt modelId="{CA38435E-C204-4E4C-A477-EFABE6BC2C0E}" type="pres">
      <dgm:prSet presAssocID="{0F090C8E-59CF-48F7-9E26-E55261C447A4}" presName="spaceBetweenRectangles" presStyleCnt="0"/>
      <dgm:spPr/>
    </dgm:pt>
    <dgm:pt modelId="{789FF4F2-143F-4B97-9BFC-04E8E18D6C7E}" type="pres">
      <dgm:prSet presAssocID="{A82DB8C0-D74D-4D7B-8F9F-DA8332EDF5C8}" presName="parentLin" presStyleCnt="0"/>
      <dgm:spPr/>
    </dgm:pt>
    <dgm:pt modelId="{3CF9ADCA-8990-4FCF-A98F-F069DD270434}" type="pres">
      <dgm:prSet presAssocID="{A82DB8C0-D74D-4D7B-8F9F-DA8332EDF5C8}" presName="parentLeftMargin" presStyleLbl="node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7A0849D-6771-4CAB-B2D4-00813C486A12}" type="pres">
      <dgm:prSet presAssocID="{A82DB8C0-D74D-4D7B-8F9F-DA8332EDF5C8}" presName="parentText" presStyleLbl="node1" presStyleIdx="5" presStyleCnt="6" custScaleX="18862" custScaleY="54370" custLinFactNeighborX="-89072" custLinFactNeighborY="-378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1A3AD8-1941-48D9-BE38-40B1082F5AA8}" type="pres">
      <dgm:prSet presAssocID="{A82DB8C0-D74D-4D7B-8F9F-DA8332EDF5C8}" presName="negativeSpace" presStyleCnt="0"/>
      <dgm:spPr/>
    </dgm:pt>
    <dgm:pt modelId="{A42CA9A5-A7B0-44C0-AEB7-0921935C2ECC}" type="pres">
      <dgm:prSet presAssocID="{A82DB8C0-D74D-4D7B-8F9F-DA8332EDF5C8}" presName="childText" presStyleLbl="conFgAcc1" presStyleIdx="5" presStyleCnt="6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</dgm:ptLst>
  <dgm:cxnLst>
    <dgm:cxn modelId="{9A25A274-8817-4EE8-A03C-8CE0704CC929}" type="presOf" srcId="{BAED49C3-0404-494E-8BD0-177B7CC06628}" destId="{71347F85-6012-44B6-8B82-487FADC7A38D}" srcOrd="0" destOrd="0" presId="urn:microsoft.com/office/officeart/2005/8/layout/list1"/>
    <dgm:cxn modelId="{3D4322F5-3C56-465B-A453-CF7954F14E33}" srcId="{6301438F-5179-4F2E-AC76-D62F03222A3D}" destId="{A82DB8C0-D74D-4D7B-8F9F-DA8332EDF5C8}" srcOrd="5" destOrd="0" parTransId="{C809E879-4E95-46D8-BAE1-3531C02C90B5}" sibTransId="{343F6DAE-54CA-4F75-B451-E6F8CDB3140E}"/>
    <dgm:cxn modelId="{E74C9973-322A-4D26-89D8-2D8AF7D7CDD2}" type="presOf" srcId="{A82DB8C0-D74D-4D7B-8F9F-DA8332EDF5C8}" destId="{47A0849D-6771-4CAB-B2D4-00813C486A12}" srcOrd="1" destOrd="0" presId="urn:microsoft.com/office/officeart/2005/8/layout/list1"/>
    <dgm:cxn modelId="{832057EB-2A6E-40CA-BC91-E92B0E2CE70D}" type="presOf" srcId="{68355C9C-531C-4843-8085-D6BBB97ED7E0}" destId="{253B4D91-2CF7-46F1-A4D1-6CD2CC936AD2}" srcOrd="0" destOrd="0" presId="urn:microsoft.com/office/officeart/2005/8/layout/list1"/>
    <dgm:cxn modelId="{FC12885B-4B1C-4E44-A47E-13ACDA47CEEB}" type="presOf" srcId="{6301438F-5179-4F2E-AC76-D62F03222A3D}" destId="{2511BA7F-E9E0-4A57-B6D9-F0CBEC668990}" srcOrd="0" destOrd="0" presId="urn:microsoft.com/office/officeart/2005/8/layout/list1"/>
    <dgm:cxn modelId="{79FC65DB-F7FF-4EF1-B972-E8D33130A185}" type="presOf" srcId="{357FB3F5-4C00-477B-9D62-B938BE94795B}" destId="{E29EE6A7-CCAC-4F3C-9B99-228CE333DBEA}" srcOrd="0" destOrd="0" presId="urn:microsoft.com/office/officeart/2005/8/layout/list1"/>
    <dgm:cxn modelId="{DC34FFDE-B7D7-4084-B3E6-B7A33A7FF9E2}" srcId="{6301438F-5179-4F2E-AC76-D62F03222A3D}" destId="{BAED49C3-0404-494E-8BD0-177B7CC06628}" srcOrd="1" destOrd="0" parTransId="{C134C9B5-4A1C-4D2B-A84D-84B5B3159444}" sibTransId="{6FF4D010-217D-480E-A902-0152DBE81898}"/>
    <dgm:cxn modelId="{A139EC4F-4ECD-4E77-A359-EC8A6C5C05C4}" type="presOf" srcId="{BAED49C3-0404-494E-8BD0-177B7CC06628}" destId="{F5F41565-9E68-4BA0-9AB4-B10D7A7FF546}" srcOrd="1" destOrd="0" presId="urn:microsoft.com/office/officeart/2005/8/layout/list1"/>
    <dgm:cxn modelId="{CD9B613A-A887-4CD9-83D6-8B26949106C6}" srcId="{6301438F-5179-4F2E-AC76-D62F03222A3D}" destId="{C83060FA-E003-41AE-80B2-CE4CC128FA17}" srcOrd="0" destOrd="0" parTransId="{8F15D879-36BE-47B1-8525-28DFCEFF4474}" sibTransId="{93C6DD0D-9392-45BE-B1D7-65694A070599}"/>
    <dgm:cxn modelId="{D9988E41-8CAA-4061-A8F9-1609BDBDEA7A}" type="presOf" srcId="{A82DB8C0-D74D-4D7B-8F9F-DA8332EDF5C8}" destId="{3CF9ADCA-8990-4FCF-A98F-F069DD270434}" srcOrd="0" destOrd="0" presId="urn:microsoft.com/office/officeart/2005/8/layout/list1"/>
    <dgm:cxn modelId="{515D97A5-B6B4-4E66-97FB-F650AD8797DA}" srcId="{6301438F-5179-4F2E-AC76-D62F03222A3D}" destId="{357FB3F5-4C00-477B-9D62-B938BE94795B}" srcOrd="2" destOrd="0" parTransId="{2A8B81DF-56BD-43FA-B7ED-9B2485DAFEED}" sibTransId="{3DD96790-DB6D-4FD0-8F6B-213F54BE7C7C}"/>
    <dgm:cxn modelId="{C83515CF-0707-4093-BE6F-6312D695A57D}" type="presOf" srcId="{75D2B8A9-941A-4332-867E-FD1DDEA45D43}" destId="{C9A59921-06DD-47DC-93E9-2B8CBFED3692}" srcOrd="0" destOrd="0" presId="urn:microsoft.com/office/officeart/2005/8/layout/list1"/>
    <dgm:cxn modelId="{59DD5913-7F42-47B7-93F6-0DDA2F649B98}" type="presOf" srcId="{68355C9C-531C-4843-8085-D6BBB97ED7E0}" destId="{02922467-00B3-4225-A6E9-B8ACC1CBF3BB}" srcOrd="1" destOrd="0" presId="urn:microsoft.com/office/officeart/2005/8/layout/list1"/>
    <dgm:cxn modelId="{03505B60-E46B-40BC-AF4E-F57CDA13606B}" type="presOf" srcId="{C83060FA-E003-41AE-80B2-CE4CC128FA17}" destId="{DA15168B-216B-47D4-BB38-053CD6E60D89}" srcOrd="0" destOrd="0" presId="urn:microsoft.com/office/officeart/2005/8/layout/list1"/>
    <dgm:cxn modelId="{2F5AC446-8FDF-441A-82A3-C2B062459026}" type="presOf" srcId="{357FB3F5-4C00-477B-9D62-B938BE94795B}" destId="{81B2B6FB-9B09-4225-A940-3396C86F0214}" srcOrd="1" destOrd="0" presId="urn:microsoft.com/office/officeart/2005/8/layout/list1"/>
    <dgm:cxn modelId="{6C74DC2B-D06C-4344-B8CB-C8276BB53279}" type="presOf" srcId="{75D2B8A9-941A-4332-867E-FD1DDEA45D43}" destId="{3D00EC64-1929-4069-919E-54E0DB20450C}" srcOrd="1" destOrd="0" presId="urn:microsoft.com/office/officeart/2005/8/layout/list1"/>
    <dgm:cxn modelId="{C63E4F4A-0765-426B-B279-1AA21D339D49}" srcId="{6301438F-5179-4F2E-AC76-D62F03222A3D}" destId="{75D2B8A9-941A-4332-867E-FD1DDEA45D43}" srcOrd="4" destOrd="0" parTransId="{8B855DE1-6C8C-466E-9AED-02E45E9CAE77}" sibTransId="{0F090C8E-59CF-48F7-9E26-E55261C447A4}"/>
    <dgm:cxn modelId="{1CCCF3AC-1366-4390-B975-E1276BFBA185}" srcId="{6301438F-5179-4F2E-AC76-D62F03222A3D}" destId="{68355C9C-531C-4843-8085-D6BBB97ED7E0}" srcOrd="3" destOrd="0" parTransId="{D1999495-E537-4CEF-B311-27B1105B7998}" sibTransId="{9286E84B-F1FE-431A-8ACF-4E278BE3ABE1}"/>
    <dgm:cxn modelId="{8AD8E417-A13C-469B-A767-FDE441CE30AD}" type="presOf" srcId="{C83060FA-E003-41AE-80B2-CE4CC128FA17}" destId="{EFBEFFFC-E886-4EC5-93C4-7A8A445B960D}" srcOrd="1" destOrd="0" presId="urn:microsoft.com/office/officeart/2005/8/layout/list1"/>
    <dgm:cxn modelId="{8C5F822B-C099-4E0C-B0F1-67DF78FD37E2}" type="presParOf" srcId="{2511BA7F-E9E0-4A57-B6D9-F0CBEC668990}" destId="{D73647E8-9F62-4510-8558-09124CBF345A}" srcOrd="0" destOrd="0" presId="urn:microsoft.com/office/officeart/2005/8/layout/list1"/>
    <dgm:cxn modelId="{A6459C4B-B032-4803-97EE-9800461D4201}" type="presParOf" srcId="{D73647E8-9F62-4510-8558-09124CBF345A}" destId="{DA15168B-216B-47D4-BB38-053CD6E60D89}" srcOrd="0" destOrd="0" presId="urn:microsoft.com/office/officeart/2005/8/layout/list1"/>
    <dgm:cxn modelId="{BA43BD55-2D2B-47C2-B439-F9CBB65F7E4D}" type="presParOf" srcId="{D73647E8-9F62-4510-8558-09124CBF345A}" destId="{EFBEFFFC-E886-4EC5-93C4-7A8A445B960D}" srcOrd="1" destOrd="0" presId="urn:microsoft.com/office/officeart/2005/8/layout/list1"/>
    <dgm:cxn modelId="{CAC7F56A-C3F6-4DF5-BCBF-F6E5E63A3E53}" type="presParOf" srcId="{2511BA7F-E9E0-4A57-B6D9-F0CBEC668990}" destId="{6ACE58F1-E17A-4AA1-AC91-FC77C5363E87}" srcOrd="1" destOrd="0" presId="urn:microsoft.com/office/officeart/2005/8/layout/list1"/>
    <dgm:cxn modelId="{3D5138A8-FAC7-4DEA-8EAD-8480E3AECE12}" type="presParOf" srcId="{2511BA7F-E9E0-4A57-B6D9-F0CBEC668990}" destId="{2C1E388B-EF47-46D7-9742-ADF343E7BDFE}" srcOrd="2" destOrd="0" presId="urn:microsoft.com/office/officeart/2005/8/layout/list1"/>
    <dgm:cxn modelId="{F6621CAC-7E70-4441-8C85-320CDA0DD60C}" type="presParOf" srcId="{2511BA7F-E9E0-4A57-B6D9-F0CBEC668990}" destId="{F1E70F87-C373-4C5F-B5B7-4513C0C8B956}" srcOrd="3" destOrd="0" presId="urn:microsoft.com/office/officeart/2005/8/layout/list1"/>
    <dgm:cxn modelId="{F0E296BD-3E60-4514-B6C4-F31917E58D4F}" type="presParOf" srcId="{2511BA7F-E9E0-4A57-B6D9-F0CBEC668990}" destId="{E3DA662C-CCB2-4CD6-9467-5478DE19FADA}" srcOrd="4" destOrd="0" presId="urn:microsoft.com/office/officeart/2005/8/layout/list1"/>
    <dgm:cxn modelId="{FB556AC6-2BB1-4788-8CDE-A064EF928B7B}" type="presParOf" srcId="{E3DA662C-CCB2-4CD6-9467-5478DE19FADA}" destId="{71347F85-6012-44B6-8B82-487FADC7A38D}" srcOrd="0" destOrd="0" presId="urn:microsoft.com/office/officeart/2005/8/layout/list1"/>
    <dgm:cxn modelId="{238F36E9-93D3-4C74-9B4E-B86D190C9690}" type="presParOf" srcId="{E3DA662C-CCB2-4CD6-9467-5478DE19FADA}" destId="{F5F41565-9E68-4BA0-9AB4-B10D7A7FF546}" srcOrd="1" destOrd="0" presId="urn:microsoft.com/office/officeart/2005/8/layout/list1"/>
    <dgm:cxn modelId="{E23C79CC-D1FE-4459-AA33-BC4C722E963F}" type="presParOf" srcId="{2511BA7F-E9E0-4A57-B6D9-F0CBEC668990}" destId="{C8DA9CBA-9636-4F88-B2DB-A977BC536FF3}" srcOrd="5" destOrd="0" presId="urn:microsoft.com/office/officeart/2005/8/layout/list1"/>
    <dgm:cxn modelId="{96E404E3-8F91-4437-93D5-4760D6CC5400}" type="presParOf" srcId="{2511BA7F-E9E0-4A57-B6D9-F0CBEC668990}" destId="{D21B0E4D-45FC-4856-9962-83A9EB504E87}" srcOrd="6" destOrd="0" presId="urn:microsoft.com/office/officeart/2005/8/layout/list1"/>
    <dgm:cxn modelId="{C57AE4BA-3E8A-4DEB-A348-1D8D53513400}" type="presParOf" srcId="{2511BA7F-E9E0-4A57-B6D9-F0CBEC668990}" destId="{0B92A73D-8BCC-4FCF-A096-9B18E38C2B29}" srcOrd="7" destOrd="0" presId="urn:microsoft.com/office/officeart/2005/8/layout/list1"/>
    <dgm:cxn modelId="{1535A7D7-69EC-4104-BD4E-BBC7BE1C6314}" type="presParOf" srcId="{2511BA7F-E9E0-4A57-B6D9-F0CBEC668990}" destId="{886E095A-8560-4D1E-BE5C-0087F97007BE}" srcOrd="8" destOrd="0" presId="urn:microsoft.com/office/officeart/2005/8/layout/list1"/>
    <dgm:cxn modelId="{6021A1E5-3F75-4842-9C04-9918A54E13D1}" type="presParOf" srcId="{886E095A-8560-4D1E-BE5C-0087F97007BE}" destId="{E29EE6A7-CCAC-4F3C-9B99-228CE333DBEA}" srcOrd="0" destOrd="0" presId="urn:microsoft.com/office/officeart/2005/8/layout/list1"/>
    <dgm:cxn modelId="{2E83A0D2-DF61-4BA8-BB18-CF5440B702BA}" type="presParOf" srcId="{886E095A-8560-4D1E-BE5C-0087F97007BE}" destId="{81B2B6FB-9B09-4225-A940-3396C86F0214}" srcOrd="1" destOrd="0" presId="urn:microsoft.com/office/officeart/2005/8/layout/list1"/>
    <dgm:cxn modelId="{69F09126-9405-4F19-AD50-F04CF19C312D}" type="presParOf" srcId="{2511BA7F-E9E0-4A57-B6D9-F0CBEC668990}" destId="{7EF9AD8D-25AC-4899-B12B-70B42D68EF08}" srcOrd="9" destOrd="0" presId="urn:microsoft.com/office/officeart/2005/8/layout/list1"/>
    <dgm:cxn modelId="{4A3303A4-E701-4E9E-825C-93FDB6B6E37F}" type="presParOf" srcId="{2511BA7F-E9E0-4A57-B6D9-F0CBEC668990}" destId="{6925655B-4885-4200-820F-ADFC34BDCD60}" srcOrd="10" destOrd="0" presId="urn:microsoft.com/office/officeart/2005/8/layout/list1"/>
    <dgm:cxn modelId="{840FC16E-2A41-4BE5-A9C6-33CFC0833778}" type="presParOf" srcId="{2511BA7F-E9E0-4A57-B6D9-F0CBEC668990}" destId="{EFA45B0E-D1E8-4000-9E11-D9CC4CCE2819}" srcOrd="11" destOrd="0" presId="urn:microsoft.com/office/officeart/2005/8/layout/list1"/>
    <dgm:cxn modelId="{14FBF94D-A317-4C70-9CA6-856BE1395AA0}" type="presParOf" srcId="{2511BA7F-E9E0-4A57-B6D9-F0CBEC668990}" destId="{2E19D448-1CCB-498A-8BD9-07ACE3C37F07}" srcOrd="12" destOrd="0" presId="urn:microsoft.com/office/officeart/2005/8/layout/list1"/>
    <dgm:cxn modelId="{71771166-C8C7-4EF2-BFCA-0839D10C52A9}" type="presParOf" srcId="{2E19D448-1CCB-498A-8BD9-07ACE3C37F07}" destId="{253B4D91-2CF7-46F1-A4D1-6CD2CC936AD2}" srcOrd="0" destOrd="0" presId="urn:microsoft.com/office/officeart/2005/8/layout/list1"/>
    <dgm:cxn modelId="{E00F5376-8178-4BA7-8725-3882EA39D945}" type="presParOf" srcId="{2E19D448-1CCB-498A-8BD9-07ACE3C37F07}" destId="{02922467-00B3-4225-A6E9-B8ACC1CBF3BB}" srcOrd="1" destOrd="0" presId="urn:microsoft.com/office/officeart/2005/8/layout/list1"/>
    <dgm:cxn modelId="{734ADBEA-B884-4487-B60F-DC0B990F1D17}" type="presParOf" srcId="{2511BA7F-E9E0-4A57-B6D9-F0CBEC668990}" destId="{F245A2AE-C5AF-4FB4-8BCA-A34EF0244DE0}" srcOrd="13" destOrd="0" presId="urn:microsoft.com/office/officeart/2005/8/layout/list1"/>
    <dgm:cxn modelId="{EE955293-0F62-455B-B787-C186BB5A5807}" type="presParOf" srcId="{2511BA7F-E9E0-4A57-B6D9-F0CBEC668990}" destId="{283A6E98-C852-4807-A546-6F6E3E96614B}" srcOrd="14" destOrd="0" presId="urn:microsoft.com/office/officeart/2005/8/layout/list1"/>
    <dgm:cxn modelId="{A69A88F6-0638-47E5-9A21-B1DE052B33DC}" type="presParOf" srcId="{2511BA7F-E9E0-4A57-B6D9-F0CBEC668990}" destId="{061B553D-47FA-4843-9312-8CD6946023EC}" srcOrd="15" destOrd="0" presId="urn:microsoft.com/office/officeart/2005/8/layout/list1"/>
    <dgm:cxn modelId="{5387ACB0-DF6E-4A75-BA12-AEBBC03F5CB7}" type="presParOf" srcId="{2511BA7F-E9E0-4A57-B6D9-F0CBEC668990}" destId="{5F21FFAC-07EB-4E31-8E53-23A51711D10C}" srcOrd="16" destOrd="0" presId="urn:microsoft.com/office/officeart/2005/8/layout/list1"/>
    <dgm:cxn modelId="{AC08726C-F153-42F0-ABBE-F6BD8BD5FA23}" type="presParOf" srcId="{5F21FFAC-07EB-4E31-8E53-23A51711D10C}" destId="{C9A59921-06DD-47DC-93E9-2B8CBFED3692}" srcOrd="0" destOrd="0" presId="urn:microsoft.com/office/officeart/2005/8/layout/list1"/>
    <dgm:cxn modelId="{15DD7AA0-20BA-4C71-8EA1-ADA543E71EFD}" type="presParOf" srcId="{5F21FFAC-07EB-4E31-8E53-23A51711D10C}" destId="{3D00EC64-1929-4069-919E-54E0DB20450C}" srcOrd="1" destOrd="0" presId="urn:microsoft.com/office/officeart/2005/8/layout/list1"/>
    <dgm:cxn modelId="{C780636B-B6F8-4B10-924A-296841B92D68}" type="presParOf" srcId="{2511BA7F-E9E0-4A57-B6D9-F0CBEC668990}" destId="{4D9471EF-3817-40A2-B0B5-335377C2EA7C}" srcOrd="17" destOrd="0" presId="urn:microsoft.com/office/officeart/2005/8/layout/list1"/>
    <dgm:cxn modelId="{3FD7FE49-8687-49A6-9787-D518092E1BAD}" type="presParOf" srcId="{2511BA7F-E9E0-4A57-B6D9-F0CBEC668990}" destId="{28777612-DCBF-4F00-8354-B518201055FD}" srcOrd="18" destOrd="0" presId="urn:microsoft.com/office/officeart/2005/8/layout/list1"/>
    <dgm:cxn modelId="{21DE1FB5-C532-41BC-BF82-DBD0884C857A}" type="presParOf" srcId="{2511BA7F-E9E0-4A57-B6D9-F0CBEC668990}" destId="{CA38435E-C204-4E4C-A477-EFABE6BC2C0E}" srcOrd="19" destOrd="0" presId="urn:microsoft.com/office/officeart/2005/8/layout/list1"/>
    <dgm:cxn modelId="{B066D540-E1D8-405D-AF10-4458716EF508}" type="presParOf" srcId="{2511BA7F-E9E0-4A57-B6D9-F0CBEC668990}" destId="{789FF4F2-143F-4B97-9BFC-04E8E18D6C7E}" srcOrd="20" destOrd="0" presId="urn:microsoft.com/office/officeart/2005/8/layout/list1"/>
    <dgm:cxn modelId="{2F339D0C-4F0B-43D8-8047-CF4888911A39}" type="presParOf" srcId="{789FF4F2-143F-4B97-9BFC-04E8E18D6C7E}" destId="{3CF9ADCA-8990-4FCF-A98F-F069DD270434}" srcOrd="0" destOrd="0" presId="urn:microsoft.com/office/officeart/2005/8/layout/list1"/>
    <dgm:cxn modelId="{D9310162-D1DF-4293-A98B-12FE7CAD1A37}" type="presParOf" srcId="{789FF4F2-143F-4B97-9BFC-04E8E18D6C7E}" destId="{47A0849D-6771-4CAB-B2D4-00813C486A12}" srcOrd="1" destOrd="0" presId="urn:microsoft.com/office/officeart/2005/8/layout/list1"/>
    <dgm:cxn modelId="{25795D6B-F573-44C7-A831-905EC03E3F68}" type="presParOf" srcId="{2511BA7F-E9E0-4A57-B6D9-F0CBEC668990}" destId="{B51A3AD8-1941-48D9-BE38-40B1082F5AA8}" srcOrd="21" destOrd="0" presId="urn:microsoft.com/office/officeart/2005/8/layout/list1"/>
    <dgm:cxn modelId="{298EADEA-4CCB-4AEA-A6D4-8446EEB3595D}" type="presParOf" srcId="{2511BA7F-E9E0-4A57-B6D9-F0CBEC668990}" destId="{A42CA9A5-A7B0-44C0-AEB7-0921935C2ECC}" srcOrd="22" destOrd="0" presId="urn:microsoft.com/office/officeart/2005/8/layout/list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0363D-0501-4FF5-9E29-08D75C53EA76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8EF5A-8114-475D-90D1-714C94279A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8EF5A-8114-475D-90D1-714C94279A1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8EF5A-8114-475D-90D1-714C94279A1D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E8A8-CCFC-4DBB-A8CB-0FAB605EEE86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BCD9-B8C6-433F-B2CC-0220A837429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21159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E8A8-CCFC-4DBB-A8CB-0FAB605EEE86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BCD9-B8C6-433F-B2CC-0220A837429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14169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E8A8-CCFC-4DBB-A8CB-0FAB605EEE86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BCD9-B8C6-433F-B2CC-0220A837429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79665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2">
            <a:lumMod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E8A8-CCFC-4DBB-A8CB-0FAB605EEE86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BCD9-B8C6-433F-B2CC-0220A837429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97798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E8A8-CCFC-4DBB-A8CB-0FAB605EEE86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BCD9-B8C6-433F-B2CC-0220A837429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68021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E8A8-CCFC-4DBB-A8CB-0FAB605EEE86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BCD9-B8C6-433F-B2CC-0220A837429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4799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E8A8-CCFC-4DBB-A8CB-0FAB605EEE86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BCD9-B8C6-433F-B2CC-0220A837429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32152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E8A8-CCFC-4DBB-A8CB-0FAB605EEE86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BCD9-B8C6-433F-B2CC-0220A837429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5794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E8A8-CCFC-4DBB-A8CB-0FAB605EEE86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BCD9-B8C6-433F-B2CC-0220A837429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02991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E8A8-CCFC-4DBB-A8CB-0FAB605EEE86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BCD9-B8C6-433F-B2CC-0220A837429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781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E8A8-CCFC-4DBB-A8CB-0FAB605EEE86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BCD9-B8C6-433F-B2CC-0220A837429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85712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1775520" y="6593752"/>
            <a:ext cx="8640960" cy="264248"/>
          </a:xfrm>
          <a:prstGeom prst="rect">
            <a:avLst/>
          </a:prstGeom>
          <a:solidFill>
            <a:srgbClr val="4ABA1A"/>
          </a:solidFill>
          <a:ln>
            <a:solidFill>
              <a:srgbClr val="4AB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AE8A8-CCFC-4DBB-A8CB-0FAB605EEE86}" type="datetimeFigureOut">
              <a:rPr lang="ko-KR" altLang="en-US" smtClean="0"/>
              <a:pPr/>
              <a:t>2019-03-15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ABCD9-B8C6-433F-B2CC-0220A837429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66188" y="141405"/>
            <a:ext cx="3205691" cy="642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80000"/>
              </a:lnSpc>
              <a:defRPr/>
            </a:pPr>
            <a:r>
              <a:rPr lang="en-US" altLang="ko-KR" sz="2000" b="1" kern="0" spc="-150" dirty="0" smtClean="0">
                <a:ln w="6350" cmpd="sng">
                  <a:solidFill>
                    <a:prstClr val="white">
                      <a:alpha val="76000"/>
                    </a:prst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63500" dir="3600000" algn="tl" rotWithShape="0">
                    <a:srgbClr val="000000">
                      <a:alpha val="23000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Java</a:t>
            </a:r>
            <a:r>
              <a:rPr lang="en-US" altLang="ko-KR" sz="2000" b="1" kern="0" spc="-150" baseline="0" dirty="0" smtClean="0">
                <a:ln w="6350" cmpd="sng">
                  <a:solidFill>
                    <a:prstClr val="white">
                      <a:alpha val="76000"/>
                    </a:prst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63500" dir="3600000" algn="tl" rotWithShape="0">
                    <a:srgbClr val="000000">
                      <a:alpha val="23000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 console</a:t>
            </a:r>
            <a:endParaRPr lang="en-US" altLang="ko-KR" sz="2400" b="1" kern="0" spc="-150" dirty="0" smtClean="0">
              <a:ln w="6350" cmpd="sng">
                <a:solidFill>
                  <a:prstClr val="white">
                    <a:alpha val="76000"/>
                  </a:prstClr>
                </a:solidFill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63500" dir="3600000" algn="tl" rotWithShape="0">
                  <a:srgbClr val="000000">
                    <a:alpha val="23000"/>
                  </a:srgbClr>
                </a:outerShdw>
              </a:effectLst>
              <a:latin typeface="D2Coding" pitchFamily="49" charset="-127"/>
              <a:ea typeface="D2Coding" pitchFamily="49" charset="-127"/>
            </a:endParaRPr>
          </a:p>
          <a:p>
            <a:pPr lvl="0" latinLnBrk="0">
              <a:lnSpc>
                <a:spcPct val="80000"/>
              </a:lnSpc>
              <a:defRPr/>
            </a:pPr>
            <a:r>
              <a:rPr lang="en-US" altLang="ko-KR" sz="2400" b="1" kern="0" spc="-150" dirty="0" smtClean="0">
                <a:ln w="6350" cmpd="sng">
                  <a:solidFill>
                    <a:prstClr val="white">
                      <a:alpha val="76000"/>
                    </a:prst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dir="3600000" algn="tl" rotWithShape="0">
                    <a:srgbClr val="000000">
                      <a:alpha val="23000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Team Project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706533" y="6554572"/>
            <a:ext cx="4722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D2Coding" pitchFamily="49" charset="-127"/>
                <a:ea typeface="D2Coding" pitchFamily="49" charset="-127"/>
              </a:rPr>
              <a:t>쌍용교육센터</a:t>
            </a:r>
            <a:r>
              <a:rPr lang="en-US" altLang="ko-KR" sz="1600" dirty="0" smtClean="0">
                <a:latin typeface="D2Coding" pitchFamily="49" charset="-127"/>
                <a:ea typeface="D2Coding" pitchFamily="49" charset="-127"/>
              </a:rPr>
              <a:t>\\Sist.co.kr\\</a:t>
            </a:r>
            <a:r>
              <a:rPr lang="en-US" altLang="ko-KR" sz="1600" dirty="0" err="1" smtClean="0">
                <a:latin typeface="D2Coding" pitchFamily="49" charset="-127"/>
                <a:ea typeface="D2Coding" pitchFamily="49" charset="-127"/>
              </a:rPr>
              <a:t>JavaConsoleProject</a:t>
            </a:r>
            <a:r>
              <a:rPr lang="ko-KR" altLang="en-US" sz="1600" dirty="0" smtClean="0">
                <a:latin typeface="D2Coding" pitchFamily="49" charset="-127"/>
                <a:ea typeface="D2Coding" pitchFamily="49" charset="-127"/>
              </a:rPr>
              <a:t>   </a:t>
            </a:r>
            <a:endParaRPr lang="ko-KR" altLang="en-US" sz="1600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2941937" y="6246013"/>
            <a:ext cx="732139" cy="76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3345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432643">
            <a:off x="985292" y="895348"/>
            <a:ext cx="3915964" cy="434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5591944" y="4077072"/>
            <a:ext cx="4392488" cy="679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70000"/>
              </a:lnSpc>
              <a:defRPr/>
            </a:pPr>
            <a:endParaRPr lang="ko-KR" altLang="en-US" sz="5400" b="1" kern="0" spc="-150" dirty="0">
              <a:ln w="6350" cmpd="sng">
                <a:solidFill>
                  <a:prstClr val="white">
                    <a:alpha val="76000"/>
                  </a:prst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63500" dir="3600000" algn="tl" rotWithShape="0">
                  <a:srgbClr val="000000">
                    <a:alpha val="23000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93819" y="3634842"/>
            <a:ext cx="55859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2800" b="1" kern="0" spc="-150" dirty="0" smtClean="0">
                <a:ln w="6350" cmpd="sng">
                  <a:solidFill>
                    <a:prstClr val="white">
                      <a:alpha val="76000"/>
                    </a:prst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D2Coding" pitchFamily="49" charset="-127"/>
                <a:ea typeface="D2Coding" pitchFamily="49" charset="-127"/>
              </a:rPr>
              <a:t> </a:t>
            </a:r>
            <a:r>
              <a:rPr lang="ko-KR" altLang="en-US" sz="2800" b="1" kern="0" spc="-150" dirty="0" smtClean="0">
                <a:ln w="6350" cmpd="sng">
                  <a:solidFill>
                    <a:prstClr val="white">
                      <a:alpha val="76000"/>
                    </a:prst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D2Coding" pitchFamily="49" charset="-127"/>
                <a:ea typeface="D2Coding" pitchFamily="49" charset="-127"/>
              </a:rPr>
              <a:t>＇</a:t>
            </a:r>
            <a:r>
              <a:rPr lang="ko-KR" altLang="en-US" sz="2800" b="1" kern="0" spc="-150" dirty="0" err="1" smtClean="0">
                <a:ln w="6350" cmpd="sng">
                  <a:solidFill>
                    <a:prstClr val="white">
                      <a:alpha val="76000"/>
                    </a:prst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D2Coding" pitchFamily="49" charset="-127"/>
                <a:ea typeface="D2Coding" pitchFamily="49" charset="-127"/>
              </a:rPr>
              <a:t>찜질방</a:t>
            </a:r>
            <a:r>
              <a:rPr lang="ko-KR" altLang="en-US" sz="2800" b="1" kern="0" spc="-150" dirty="0" smtClean="0">
                <a:ln w="6350" cmpd="sng">
                  <a:solidFill>
                    <a:prstClr val="white">
                      <a:alpha val="76000"/>
                    </a:prst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D2Coding" pitchFamily="49" charset="-127"/>
                <a:ea typeface="D2Coding" pitchFamily="49" charset="-127"/>
              </a:rPr>
              <a:t>＇전산관리 시스템</a:t>
            </a:r>
            <a:endParaRPr lang="en-US" altLang="ko-KR" sz="2800" b="1" kern="0" spc="-150" dirty="0" smtClean="0">
              <a:ln w="6350" cmpd="sng">
                <a:solidFill>
                  <a:prstClr val="white">
                    <a:alpha val="76000"/>
                  </a:prst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D2Coding" pitchFamily="49" charset="-127"/>
              <a:ea typeface="D2Coding" pitchFamily="49" charset="-127"/>
            </a:endParaRPr>
          </a:p>
          <a:p>
            <a:pPr lvl="0" latinLnBrk="0">
              <a:defRPr/>
            </a:pPr>
            <a:endParaRPr lang="en-US" altLang="ko-KR" sz="2800" kern="0" spc="-150" dirty="0">
              <a:ln w="6350" cmpd="sng">
                <a:solidFill>
                  <a:prstClr val="white">
                    <a:alpha val="76000"/>
                  </a:prst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1687" y="2334269"/>
            <a:ext cx="662370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ABA1A"/>
                </a:solidFill>
                <a:latin typeface="D2Coding" pitchFamily="49" charset="-127"/>
                <a:ea typeface="D2Coding" pitchFamily="49" charset="-127"/>
              </a:rPr>
              <a:t>양떼목장</a:t>
            </a:r>
            <a:endParaRPr lang="ko-KR" altLang="en-US" sz="8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ABA1A"/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61702" y="905341"/>
            <a:ext cx="17654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♨</a:t>
            </a:r>
            <a:endParaRPr lang="ko-KR" altLang="en-US" sz="138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28098" y="903839"/>
            <a:ext cx="17654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♨</a:t>
            </a:r>
            <a:endParaRPr lang="ko-KR" altLang="en-US" sz="138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4279" y="911385"/>
            <a:ext cx="17654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♨</a:t>
            </a:r>
            <a:endParaRPr lang="ko-KR" altLang="en-US" sz="138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5767" y="909884"/>
            <a:ext cx="17654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♨</a:t>
            </a:r>
            <a:endParaRPr lang="ko-KR" altLang="en-US" sz="138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itchFamily="49" charset="-127"/>
              <a:ea typeface="D2Coding" pitchFamily="49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764473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2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3" dur="1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24" dur="1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1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1.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서론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개발환경</a:t>
            </a:r>
            <a:endParaRPr lang="ko-KR" altLang="en-US" sz="2800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2050" name="Picture 2" descr="F:\환경\eclipseversion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1252" y="3437126"/>
            <a:ext cx="5400000" cy="1080000"/>
          </a:xfrm>
          <a:prstGeom prst="rect">
            <a:avLst/>
          </a:prstGeom>
          <a:noFill/>
        </p:spPr>
      </p:pic>
      <p:pic>
        <p:nvPicPr>
          <p:cNvPr id="2053" name="Picture 5" descr="F:\환경\windowversion.png"/>
          <p:cNvPicPr preferRelativeResize="0"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296" y="5229155"/>
            <a:ext cx="5400000" cy="1080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35174" y="1053313"/>
            <a:ext cx="1403098" cy="461665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2Coding" pitchFamily="49" charset="-127"/>
                <a:ea typeface="D2Coding" pitchFamily="49" charset="-127"/>
              </a:rPr>
              <a:t>사용기술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3668" y="2889610"/>
            <a:ext cx="1403098" cy="461665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2Coding" pitchFamily="49" charset="-127"/>
                <a:ea typeface="D2Coding" pitchFamily="49" charset="-127"/>
              </a:rPr>
              <a:t>사용  툴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270" y="4735052"/>
            <a:ext cx="1403098" cy="461665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2Coding" pitchFamily="49" charset="-127"/>
                <a:ea typeface="D2Coding" pitchFamily="49" charset="-127"/>
              </a:rPr>
              <a:t>실행환경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2055" name="Picture 7"/>
          <p:cNvPicPr preferRelativeResize="0"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9837" y="1630049"/>
            <a:ext cx="5400000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연결선 10"/>
          <p:cNvCxnSpPr/>
          <p:nvPr/>
        </p:nvCxnSpPr>
        <p:spPr>
          <a:xfrm>
            <a:off x="321963" y="2159725"/>
            <a:ext cx="2230360" cy="65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79163" y="3626575"/>
            <a:ext cx="2468862" cy="245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21988" y="5429250"/>
            <a:ext cx="1021062" cy="1660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 1.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서론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담당 업무</a:t>
            </a:r>
            <a:endParaRPr lang="ko-KR" altLang="en-US" sz="2800" dirty="0">
              <a:latin typeface="D2Coding" pitchFamily="49" charset="-127"/>
              <a:ea typeface="D2Coding" pitchFamily="49" charset="-127"/>
            </a:endParaRPr>
          </a:p>
        </p:txBody>
      </p:sp>
      <p:graphicFrame>
        <p:nvGraphicFramePr>
          <p:cNvPr id="5" name="다이어그램 4"/>
          <p:cNvGraphicFramePr/>
          <p:nvPr/>
        </p:nvGraphicFramePr>
        <p:xfrm>
          <a:off x="2022475" y="9101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81250" y="1257300"/>
            <a:ext cx="202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회원 가입 </a:t>
            </a:r>
            <a:endParaRPr lang="en-US" altLang="ko-KR" dirty="0" smtClean="0">
              <a:latin typeface="D2Coding" pitchFamily="49" charset="-127"/>
              <a:ea typeface="D2Coding" pitchFamily="49" charset="-127"/>
            </a:endParaRPr>
          </a:p>
          <a:p>
            <a:pPr algn="ctr"/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회원 정보 수정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3475" y="1257300"/>
            <a:ext cx="202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결제 관리</a:t>
            </a:r>
            <a:endParaRPr lang="en-US" altLang="ko-KR" dirty="0" smtClean="0">
              <a:latin typeface="D2Coding" pitchFamily="49" charset="-127"/>
              <a:ea typeface="D2Coding" pitchFamily="49" charset="-127"/>
            </a:endParaRPr>
          </a:p>
          <a:p>
            <a:pPr algn="ctr"/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시설 이용 관리</a:t>
            </a:r>
            <a:endParaRPr lang="en-US" altLang="ko-KR" dirty="0" smtClean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15225" y="4143375"/>
            <a:ext cx="202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결제 관리</a:t>
            </a:r>
            <a:endParaRPr lang="en-US" altLang="ko-KR" dirty="0" smtClean="0">
              <a:latin typeface="D2Coding" pitchFamily="49" charset="-127"/>
              <a:ea typeface="D2Coding" pitchFamily="49" charset="-127"/>
            </a:endParaRPr>
          </a:p>
          <a:p>
            <a:pPr algn="ctr"/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시설 이용관리</a:t>
            </a:r>
            <a:endParaRPr lang="en-US" altLang="ko-KR" dirty="0" smtClean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81250" y="4143375"/>
            <a:ext cx="202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입장 </a:t>
            </a:r>
            <a:endParaRPr lang="en-US" altLang="ko-KR" dirty="0" smtClean="0">
              <a:latin typeface="D2Coding" pitchFamily="49" charset="-127"/>
              <a:ea typeface="D2Coding" pitchFamily="49" charset="-127"/>
            </a:endParaRPr>
          </a:p>
          <a:p>
            <a:pPr algn="ctr"/>
            <a:r>
              <a:rPr lang="ko-KR" altLang="en-US" dirty="0" err="1" smtClean="0">
                <a:latin typeface="D2Coding" pitchFamily="49" charset="-127"/>
                <a:ea typeface="D2Coding" pitchFamily="49" charset="-127"/>
              </a:rPr>
              <a:t>라커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 관리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62850" y="1257300"/>
            <a:ext cx="2028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회원정보 관리</a:t>
            </a:r>
            <a:endParaRPr lang="en-US" altLang="ko-KR" dirty="0" smtClean="0">
              <a:latin typeface="D2Coding" pitchFamily="49" charset="-127"/>
              <a:ea typeface="D2Coding" pitchFamily="49" charset="-127"/>
            </a:endParaRPr>
          </a:p>
          <a:p>
            <a:pPr algn="ctr"/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재고 및 매출 관리</a:t>
            </a:r>
            <a:endParaRPr lang="en-US" altLang="ko-KR" dirty="0" smtClean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72050" y="4143375"/>
            <a:ext cx="2028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회원정보 관리</a:t>
            </a:r>
            <a:endParaRPr lang="en-US" altLang="ko-KR" dirty="0" smtClean="0">
              <a:latin typeface="D2Coding" pitchFamily="49" charset="-127"/>
              <a:ea typeface="D2Coding" pitchFamily="49" charset="-127"/>
            </a:endParaRPr>
          </a:p>
          <a:p>
            <a:pPr algn="ctr"/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재고 및 매출 관리</a:t>
            </a:r>
            <a:endParaRPr lang="en-US" altLang="ko-KR" dirty="0" smtClean="0">
              <a:latin typeface="D2Coding" pitchFamily="49" charset="-127"/>
              <a:ea typeface="D2Coding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096000" y="3636625"/>
            <a:ext cx="6732240" cy="0"/>
          </a:xfrm>
          <a:prstGeom prst="line">
            <a:avLst/>
          </a:prstGeom>
          <a:ln w="25400" cmpd="sng">
            <a:solidFill>
              <a:srgbClr val="4AB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622909" y="3105835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PRESENTATION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07150" y="3018707"/>
            <a:ext cx="110799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ABA1A"/>
                </a:solidFill>
                <a:latin typeface="D2Coding" pitchFamily="49" charset="-127"/>
                <a:ea typeface="D2Coding" pitchFamily="49" charset="-127"/>
              </a:rPr>
              <a:t>본론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ABA1A"/>
              </a:solidFill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232" y="2314082"/>
            <a:ext cx="1391902" cy="13919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298171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초기화면</a:t>
            </a:r>
            <a:endParaRPr lang="ko-KR" altLang="en-US" sz="2800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1026" name="Picture 2" descr="C:\Users\sist50\Desktop\초기화면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9538" y="904875"/>
            <a:ext cx="4320000" cy="5400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sist50\Desktop\캡쳐 회원가입\1.초기화면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1393" y="908080"/>
            <a:ext cx="4320000" cy="5400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초기화면</a:t>
            </a:r>
            <a:endParaRPr lang="ko-KR" altLang="en-US" sz="2800" dirty="0">
              <a:latin typeface="D2Coding" pitchFamily="49" charset="-127"/>
              <a:ea typeface="D2Coding" pitchFamily="49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6025173" y="3648547"/>
            <a:ext cx="393731" cy="141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6177573" y="5765548"/>
            <a:ext cx="393731" cy="141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4300" y="904875"/>
            <a:ext cx="4320000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회원가입</a:t>
            </a:r>
            <a:endParaRPr lang="ko-KR" altLang="en-US" sz="2800" dirty="0">
              <a:latin typeface="D2Coding" pitchFamily="49" charset="-127"/>
              <a:ea typeface="D2Coding" pitchFamily="49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4535414" y="5528080"/>
            <a:ext cx="1552575" cy="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3931706" y="2030974"/>
            <a:ext cx="1000125" cy="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7172281" y="2590779"/>
            <a:ext cx="1000125" cy="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931170" y="2629622"/>
            <a:ext cx="1935476" cy="5119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490947" y="3802438"/>
            <a:ext cx="741956" cy="1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491462" y="4291343"/>
            <a:ext cx="235390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470903" y="5149912"/>
            <a:ext cx="235390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6472762" y="5870602"/>
            <a:ext cx="1552575" cy="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62" y="909637"/>
            <a:ext cx="4320000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가입완료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360281" y="5553641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로그인</a:t>
            </a:r>
            <a:endParaRPr lang="ko-KR" altLang="en-US" sz="2800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4098" name="Picture 2" descr="C:\Users\sist50\Desktop\캡쳐 회원가입\4.로그인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5887" y="911251"/>
            <a:ext cx="4320000" cy="5400000"/>
          </a:xfrm>
          <a:prstGeom prst="rect">
            <a:avLst/>
          </a:prstGeom>
          <a:noFill/>
        </p:spPr>
      </p:pic>
      <p:cxnSp>
        <p:nvCxnSpPr>
          <p:cNvPr id="6" name="직선 연결선 5"/>
          <p:cNvCxnSpPr/>
          <p:nvPr/>
        </p:nvCxnSpPr>
        <p:spPr>
          <a:xfrm flipV="1">
            <a:off x="6087607" y="3494638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6005560" y="5023165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868612" y="5160475"/>
            <a:ext cx="1075396" cy="380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입장권</a:t>
            </a:r>
            <a:endParaRPr lang="en-US" altLang="ko-KR" dirty="0" smtClean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5122" name="Picture 2" descr="C:\Users\sist50\Desktop\캡쳐 회원가입\5.찜질입장권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5669" y="914603"/>
            <a:ext cx="4320000" cy="5400000"/>
          </a:xfrm>
          <a:prstGeom prst="rect">
            <a:avLst/>
          </a:prstGeom>
          <a:noFill/>
        </p:spPr>
      </p:pic>
      <p:cxnSp>
        <p:nvCxnSpPr>
          <p:cNvPr id="8" name="직선 연결선 7"/>
          <p:cNvCxnSpPr/>
          <p:nvPr/>
        </p:nvCxnSpPr>
        <p:spPr>
          <a:xfrm flipV="1">
            <a:off x="6097604" y="3114393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6097602" y="5920967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입장권 발급</a:t>
            </a:r>
            <a:endParaRPr lang="en-US" altLang="ko-KR" sz="2800" dirty="0" smtClean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6146" name="Picture 2" descr="C:\Users\sist50\Desktop\캡쳐 회원가입\5_1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1000" y="908770"/>
            <a:ext cx="4320000" cy="5400000"/>
          </a:xfrm>
          <a:prstGeom prst="rect">
            <a:avLst/>
          </a:prstGeom>
          <a:noFill/>
        </p:spPr>
      </p:pic>
      <p:cxnSp>
        <p:nvCxnSpPr>
          <p:cNvPr id="5" name="직선 연결선 4"/>
          <p:cNvCxnSpPr/>
          <p:nvPr/>
        </p:nvCxnSpPr>
        <p:spPr>
          <a:xfrm flipV="1">
            <a:off x="6097603" y="2688879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5400486" y="3141554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31170" y="5163272"/>
            <a:ext cx="1421880" cy="780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524000" y="2958600"/>
            <a:ext cx="9144000" cy="454472"/>
            <a:chOff x="0" y="3203102"/>
            <a:chExt cx="9144000" cy="454472"/>
          </a:xfrm>
        </p:grpSpPr>
        <p:grpSp>
          <p:nvGrpSpPr>
            <p:cNvPr id="17" name="그룹 16"/>
            <p:cNvGrpSpPr/>
            <p:nvPr/>
          </p:nvGrpSpPr>
          <p:grpSpPr>
            <a:xfrm>
              <a:off x="3203407" y="3204026"/>
              <a:ext cx="2737186" cy="449948"/>
              <a:chOff x="1936732" y="2996952"/>
              <a:chExt cx="5256584" cy="864096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936732" y="2996952"/>
                <a:ext cx="4320480" cy="864096"/>
              </a:xfrm>
              <a:prstGeom prst="rect">
                <a:avLst/>
              </a:prstGeom>
              <a:noFill/>
              <a:ln>
                <a:solidFill>
                  <a:srgbClr val="4ABA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이등변 삼각형 21"/>
              <p:cNvSpPr/>
              <p:nvPr/>
            </p:nvSpPr>
            <p:spPr>
              <a:xfrm rot="10800000">
                <a:off x="5667195" y="3263606"/>
                <a:ext cx="376041" cy="338438"/>
              </a:xfrm>
              <a:prstGeom prst="triangle">
                <a:avLst/>
              </a:prstGeom>
              <a:solidFill>
                <a:srgbClr val="4ABA1A"/>
              </a:solidFill>
              <a:ln>
                <a:solidFill>
                  <a:srgbClr val="4ABA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6257212" y="2996952"/>
                <a:ext cx="936104" cy="864096"/>
              </a:xfrm>
              <a:prstGeom prst="rect">
                <a:avLst/>
              </a:prstGeom>
              <a:solidFill>
                <a:srgbClr val="4ABA1A"/>
              </a:solidFill>
              <a:ln>
                <a:solidFill>
                  <a:srgbClr val="4ABA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직선 연결선 23"/>
              <p:cNvCxnSpPr>
                <a:stCxn id="25" idx="5"/>
              </p:cNvCxnSpPr>
              <p:nvPr/>
            </p:nvCxnSpPr>
            <p:spPr>
              <a:xfrm>
                <a:off x="6759521" y="3481033"/>
                <a:ext cx="153301" cy="16399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타원 24"/>
              <p:cNvSpPr/>
              <p:nvPr/>
            </p:nvSpPr>
            <p:spPr>
              <a:xfrm>
                <a:off x="6473909" y="3195421"/>
                <a:ext cx="334615" cy="33461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270677" y="326047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D2Coding" pitchFamily="49" charset="-127"/>
                  <a:ea typeface="D2Coding" pitchFamily="49" charset="-127"/>
                </a:rPr>
                <a:t>본론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0" y="3203102"/>
              <a:ext cx="5940593" cy="3600"/>
            </a:xfrm>
            <a:prstGeom prst="rect">
              <a:avLst/>
            </a:prstGeom>
            <a:solidFill>
              <a:srgbClr val="4ABA1A"/>
            </a:solidFill>
            <a:ln>
              <a:solidFill>
                <a:srgbClr val="4ABA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03407" y="3653974"/>
              <a:ext cx="5940593" cy="3600"/>
            </a:xfrm>
            <a:prstGeom prst="rect">
              <a:avLst/>
            </a:prstGeom>
            <a:solidFill>
              <a:srgbClr val="4ABA1A"/>
            </a:solidFill>
            <a:ln>
              <a:solidFill>
                <a:srgbClr val="4ABA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-369552" y="1680598"/>
            <a:ext cx="9144000" cy="454472"/>
            <a:chOff x="0" y="3203102"/>
            <a:chExt cx="9144000" cy="454472"/>
          </a:xfrm>
        </p:grpSpPr>
        <p:grpSp>
          <p:nvGrpSpPr>
            <p:cNvPr id="27" name="그룹 26"/>
            <p:cNvGrpSpPr/>
            <p:nvPr/>
          </p:nvGrpSpPr>
          <p:grpSpPr>
            <a:xfrm>
              <a:off x="3203407" y="3204026"/>
              <a:ext cx="2737186" cy="449948"/>
              <a:chOff x="1936732" y="2996952"/>
              <a:chExt cx="5256584" cy="864096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936732" y="2996952"/>
                <a:ext cx="4320480" cy="864096"/>
              </a:xfrm>
              <a:prstGeom prst="rect">
                <a:avLst/>
              </a:prstGeom>
              <a:noFill/>
              <a:ln>
                <a:solidFill>
                  <a:srgbClr val="4ABA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이등변 삼각형 31"/>
              <p:cNvSpPr/>
              <p:nvPr/>
            </p:nvSpPr>
            <p:spPr>
              <a:xfrm rot="10800000">
                <a:off x="5667195" y="3263606"/>
                <a:ext cx="376041" cy="338438"/>
              </a:xfrm>
              <a:prstGeom prst="triangle">
                <a:avLst/>
              </a:prstGeom>
              <a:solidFill>
                <a:srgbClr val="4ABA1A"/>
              </a:solidFill>
              <a:ln>
                <a:solidFill>
                  <a:srgbClr val="4ABA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6257212" y="2996952"/>
                <a:ext cx="936104" cy="864096"/>
              </a:xfrm>
              <a:prstGeom prst="rect">
                <a:avLst/>
              </a:prstGeom>
              <a:solidFill>
                <a:srgbClr val="4ABA1A"/>
              </a:solidFill>
              <a:ln>
                <a:solidFill>
                  <a:srgbClr val="4ABA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/>
              <p:cNvCxnSpPr>
                <a:stCxn id="35" idx="5"/>
              </p:cNvCxnSpPr>
              <p:nvPr/>
            </p:nvCxnSpPr>
            <p:spPr>
              <a:xfrm>
                <a:off x="6759521" y="3481033"/>
                <a:ext cx="153301" cy="16399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/>
              <p:cNvSpPr/>
              <p:nvPr/>
            </p:nvSpPr>
            <p:spPr>
              <a:xfrm>
                <a:off x="6473909" y="3195421"/>
                <a:ext cx="334615" cy="33461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270677" y="326047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D2Coding" pitchFamily="49" charset="-127"/>
                  <a:ea typeface="D2Coding" pitchFamily="49" charset="-127"/>
                </a:rPr>
                <a:t>서론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0" y="3203102"/>
              <a:ext cx="5940593" cy="3600"/>
            </a:xfrm>
            <a:prstGeom prst="rect">
              <a:avLst/>
            </a:prstGeom>
            <a:solidFill>
              <a:srgbClr val="4ABA1A"/>
            </a:solidFill>
            <a:ln>
              <a:solidFill>
                <a:srgbClr val="4ABA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03407" y="3653974"/>
              <a:ext cx="5940593" cy="3600"/>
            </a:xfrm>
            <a:prstGeom prst="rect">
              <a:avLst/>
            </a:prstGeom>
            <a:solidFill>
              <a:srgbClr val="4ABA1A"/>
            </a:solidFill>
            <a:ln>
              <a:solidFill>
                <a:srgbClr val="4ABA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256240" y="552451"/>
            <a:ext cx="2411760" cy="742950"/>
          </a:xfrm>
          <a:prstGeom prst="rect">
            <a:avLst/>
          </a:prstGeom>
          <a:solidFill>
            <a:srgbClr val="4ABA1A"/>
          </a:solidFill>
          <a:ln>
            <a:solidFill>
              <a:srgbClr val="4AB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262783" y="317798"/>
            <a:ext cx="1774845" cy="14465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D2Coding" pitchFamily="49" charset="-127"/>
                <a:ea typeface="D2Coding" pitchFamily="49" charset="-127"/>
              </a:rPr>
              <a:t>I</a:t>
            </a:r>
            <a:r>
              <a: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D2Coding" pitchFamily="49" charset="-127"/>
                <a:ea typeface="D2Coding" pitchFamily="49" charset="-127"/>
              </a:rPr>
              <a:t>NDEX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57918" y="2168966"/>
            <a:ext cx="28399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2Coding" pitchFamily="49" charset="-127"/>
                <a:ea typeface="D2Coding" pitchFamily="49" charset="-127"/>
              </a:rPr>
              <a:t>1.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2Coding" pitchFamily="49" charset="-127"/>
                <a:ea typeface="D2Coding" pitchFamily="49" charset="-127"/>
              </a:rPr>
              <a:t>상황전개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24153" y="2555372"/>
            <a:ext cx="21385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2Coding" pitchFamily="49" charset="-127"/>
                <a:ea typeface="D2Coding" pitchFamily="49" charset="-127"/>
              </a:rPr>
              <a:t>2.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2Coding" pitchFamily="49" charset="-127"/>
                <a:ea typeface="D2Coding" pitchFamily="49" charset="-127"/>
              </a:rPr>
              <a:t>요구사항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2Coding" pitchFamily="49" charset="-127"/>
                <a:ea typeface="D2Coding" pitchFamily="49" charset="-127"/>
              </a:rPr>
              <a:t>(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2Coding" pitchFamily="49" charset="-127"/>
                <a:ea typeface="D2Coding" pitchFamily="49" charset="-127"/>
              </a:rPr>
              <a:t>목표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2Coding" pitchFamily="49" charset="-127"/>
                <a:ea typeface="D2Coding" pitchFamily="49" charset="-127"/>
              </a:rPr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992561" y="3434132"/>
            <a:ext cx="24041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2Coding" pitchFamily="49" charset="-127"/>
                <a:ea typeface="D2Coding" pitchFamily="49" charset="-127"/>
              </a:rPr>
              <a:t>1.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2Coding" pitchFamily="49" charset="-127"/>
                <a:ea typeface="D2Coding" pitchFamily="49" charset="-127"/>
              </a:rPr>
              <a:t>결제 관리 시스템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272465" y="3822904"/>
            <a:ext cx="21385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2Coding" pitchFamily="49" charset="-127"/>
                <a:ea typeface="D2Coding" pitchFamily="49" charset="-127"/>
              </a:rPr>
              <a:t>2.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2Coding" pitchFamily="49" charset="-127"/>
                <a:ea typeface="D2Coding" pitchFamily="49" charset="-127"/>
              </a:rPr>
              <a:t>관리자 로그인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26849" y="4887108"/>
            <a:ext cx="22171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2Coding" pitchFamily="49" charset="-127"/>
                <a:ea typeface="D2Coding" pitchFamily="49" charset="-127"/>
              </a:rPr>
              <a:t>후기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D2Coding" pitchFamily="49" charset="-127"/>
              <a:ea typeface="D2Coding" pitchFamily="49" charset="-127"/>
            </a:endParaRPr>
          </a:p>
          <a:p>
            <a:pPr marL="342900" indent="-342900"/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2Coding" pitchFamily="49" charset="-127"/>
                <a:ea typeface="D2Coding" pitchFamily="49" charset="-127"/>
              </a:rPr>
              <a:t>  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3581481" y="4390889"/>
            <a:ext cx="9144000" cy="454472"/>
            <a:chOff x="0" y="3203102"/>
            <a:chExt cx="9144000" cy="454472"/>
          </a:xfrm>
        </p:grpSpPr>
        <p:grpSp>
          <p:nvGrpSpPr>
            <p:cNvPr id="46" name="그룹 45"/>
            <p:cNvGrpSpPr/>
            <p:nvPr/>
          </p:nvGrpSpPr>
          <p:grpSpPr>
            <a:xfrm>
              <a:off x="3203407" y="3204026"/>
              <a:ext cx="2737186" cy="449948"/>
              <a:chOff x="1936732" y="2996952"/>
              <a:chExt cx="5256584" cy="864096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1936732" y="2996952"/>
                <a:ext cx="4320480" cy="864096"/>
              </a:xfrm>
              <a:prstGeom prst="rect">
                <a:avLst/>
              </a:prstGeom>
              <a:noFill/>
              <a:ln>
                <a:solidFill>
                  <a:srgbClr val="4ABA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이등변 삼각형 50"/>
              <p:cNvSpPr/>
              <p:nvPr/>
            </p:nvSpPr>
            <p:spPr>
              <a:xfrm rot="10800000">
                <a:off x="5667195" y="3263606"/>
                <a:ext cx="376041" cy="338438"/>
              </a:xfrm>
              <a:prstGeom prst="triangle">
                <a:avLst/>
              </a:prstGeom>
              <a:solidFill>
                <a:srgbClr val="4ABA1A"/>
              </a:solidFill>
              <a:ln>
                <a:solidFill>
                  <a:srgbClr val="4ABA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257212" y="2996952"/>
                <a:ext cx="936104" cy="864096"/>
              </a:xfrm>
              <a:prstGeom prst="rect">
                <a:avLst/>
              </a:prstGeom>
              <a:solidFill>
                <a:srgbClr val="4ABA1A"/>
              </a:solidFill>
              <a:ln>
                <a:solidFill>
                  <a:srgbClr val="4ABA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/>
              <p:cNvCxnSpPr>
                <a:stCxn id="54" idx="5"/>
              </p:cNvCxnSpPr>
              <p:nvPr/>
            </p:nvCxnSpPr>
            <p:spPr>
              <a:xfrm>
                <a:off x="6759521" y="3481033"/>
                <a:ext cx="153301" cy="16399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타원 53"/>
              <p:cNvSpPr/>
              <p:nvPr/>
            </p:nvSpPr>
            <p:spPr>
              <a:xfrm>
                <a:off x="6473909" y="3195421"/>
                <a:ext cx="334615" cy="33461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3270677" y="326047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D2Coding" pitchFamily="49" charset="-127"/>
                  <a:ea typeface="D2Coding" pitchFamily="49" charset="-127"/>
                </a:rPr>
                <a:t>결론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0" y="3203102"/>
              <a:ext cx="5940593" cy="3600"/>
            </a:xfrm>
            <a:prstGeom prst="rect">
              <a:avLst/>
            </a:prstGeom>
            <a:solidFill>
              <a:srgbClr val="4ABA1A"/>
            </a:solidFill>
            <a:ln>
              <a:solidFill>
                <a:srgbClr val="4ABA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203407" y="3653974"/>
              <a:ext cx="5940593" cy="3600"/>
            </a:xfrm>
            <a:prstGeom prst="rect">
              <a:avLst/>
            </a:prstGeom>
            <a:solidFill>
              <a:srgbClr val="4ABA1A"/>
            </a:solidFill>
            <a:ln>
              <a:solidFill>
                <a:srgbClr val="4ABA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1008398" y="2956948"/>
            <a:ext cx="5940593" cy="3600"/>
          </a:xfrm>
          <a:prstGeom prst="rect">
            <a:avLst/>
          </a:prstGeom>
          <a:solidFill>
            <a:srgbClr val="4ABA1A"/>
          </a:solidFill>
          <a:ln>
            <a:solidFill>
              <a:srgbClr val="4AB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405737" y="5241959"/>
            <a:ext cx="195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2Coding" pitchFamily="49" charset="-127"/>
                <a:ea typeface="D2Coding" pitchFamily="49" charset="-127"/>
              </a:rPr>
              <a:t>2.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2Coding" pitchFamily="49" charset="-127"/>
                <a:ea typeface="D2Coding" pitchFamily="49" charset="-127"/>
              </a:rPr>
              <a:t>시연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D2Coding" pitchFamily="49" charset="-127"/>
              <a:ea typeface="D2Coding" pitchFamily="49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405910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탕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7171" name="Picture 3" descr="C:\Users\sist50\Desktop\캡쳐 회원가입\6_1탕 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7113" y="910094"/>
            <a:ext cx="4320000" cy="5400000"/>
          </a:xfrm>
          <a:prstGeom prst="rect">
            <a:avLst/>
          </a:prstGeom>
          <a:noFill/>
        </p:spPr>
      </p:pic>
      <p:cxnSp>
        <p:nvCxnSpPr>
          <p:cNvPr id="6" name="직선 연결선 5"/>
          <p:cNvCxnSpPr/>
          <p:nvPr/>
        </p:nvCxnSpPr>
        <p:spPr>
          <a:xfrm flipV="1">
            <a:off x="6106657" y="2906162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40223" y="3096284"/>
            <a:ext cx="1555229" cy="3983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4484577" y="6254436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비품 선택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8194" name="Picture 2" descr="C:\Users\sist50\Desktop\캡쳐 회원가입\6_2탕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0730" y="906996"/>
            <a:ext cx="4320000" cy="540000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3949276" y="4463358"/>
            <a:ext cx="4253163" cy="18106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세신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11266" name="Picture 2" descr="C:\Users\sist50\Desktop\캡쳐 회원가입\6_5탕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5370" y="911219"/>
            <a:ext cx="4320000" cy="5400000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 flipV="1">
            <a:off x="4477034" y="5241956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세신 구매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12290" name="Picture 2" descr="C:\Users\sist50\Desktop\캡쳐 회원가입\6_6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4808" y="909790"/>
            <a:ext cx="4320000" cy="540000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3949276" y="4264192"/>
            <a:ext cx="4253163" cy="18106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ist50\Desktop\2조프로젝트\탕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390774" y="1476375"/>
            <a:ext cx="7381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 smtClean="0">
                <a:solidFill>
                  <a:schemeClr val="bg1"/>
                </a:solidFill>
                <a:latin typeface="D2Coding" pitchFamily="49" charset="-127"/>
                <a:ea typeface="D2Coding" pitchFamily="49" charset="-127"/>
              </a:rPr>
              <a:t>목 욕 을 </a:t>
            </a:r>
            <a:r>
              <a:rPr lang="ko-KR" altLang="en-US" sz="8000" b="1" dirty="0" smtClean="0">
                <a:solidFill>
                  <a:schemeClr val="bg1"/>
                </a:solidFill>
                <a:latin typeface="D2Coding" pitchFamily="49" charset="-127"/>
                <a:ea typeface="D2Coding" pitchFamily="49" charset="-127"/>
              </a:rPr>
              <a:t>한</a:t>
            </a:r>
            <a:r>
              <a:rPr lang="ko-KR" altLang="en-US" sz="8000" b="1" dirty="0" smtClean="0">
                <a:solidFill>
                  <a:schemeClr val="bg1"/>
                </a:solidFill>
                <a:latin typeface="D2Coding" pitchFamily="49" charset="-127"/>
                <a:ea typeface="D2Coding" pitchFamily="49" charset="-127"/>
              </a:rPr>
              <a:t> 다</a:t>
            </a:r>
            <a:endParaRPr lang="ko-KR" altLang="en-US" sz="8000" b="1" dirty="0">
              <a:solidFill>
                <a:schemeClr val="bg1"/>
              </a:solidFill>
              <a:latin typeface="D2Coding" pitchFamily="49" charset="-127"/>
              <a:ea typeface="D2Coding" pitchFamily="49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탕 매점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9218" name="Picture 2" descr="C:\Users\sist50\Desktop\캡쳐 회원가입\6_3 탕 PNG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0210" y="910911"/>
            <a:ext cx="4320000" cy="5400000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 flipV="1">
            <a:off x="4477034" y="5269116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err="1" smtClean="0">
                <a:latin typeface="D2Coding" pitchFamily="49" charset="-127"/>
                <a:ea typeface="D2Coding" pitchFamily="49" charset="-127"/>
              </a:rPr>
              <a:t>탕매점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 구매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10242" name="Picture 2" descr="C:\Users\sist50\Desktop\캡쳐 회원가입\6_4탕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7586" y="913093"/>
            <a:ext cx="4320000" cy="540000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3949276" y="4372828"/>
            <a:ext cx="4253163" cy="18106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err="1" smtClean="0">
                <a:latin typeface="D2Coding" pitchFamily="49" charset="-127"/>
                <a:ea typeface="D2Coding" pitchFamily="49" charset="-127"/>
              </a:rPr>
              <a:t>메인화면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 가기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13314" name="Picture 2" descr="C:\Users\sist50\Desktop\캡쳐 회원가입\6_7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6799" y="906634"/>
            <a:ext cx="4320000" cy="5400000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 flipV="1">
            <a:off x="4477034" y="5196691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부대시설 선택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3" name="Picture 2" descr="F:\캡쳐\부대시설\1_1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0309" y="906459"/>
            <a:ext cx="4320000" cy="5400000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 flipV="1">
            <a:off x="6088550" y="3213982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940225" y="3340729"/>
            <a:ext cx="1347000" cy="344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475524" y="6154849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ist50\Desktop\KakaoTalk_20190315_104127207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62" y="900113"/>
            <a:ext cx="4320000" cy="5400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마사지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49276" y="4517685"/>
            <a:ext cx="4253163" cy="17201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096000" y="3636625"/>
            <a:ext cx="6732240" cy="0"/>
          </a:xfrm>
          <a:prstGeom prst="line">
            <a:avLst/>
          </a:prstGeom>
          <a:ln w="25400" cmpd="sng">
            <a:solidFill>
              <a:srgbClr val="4AB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622909" y="3105835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PRESENTATION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07150" y="3018707"/>
            <a:ext cx="110799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ABA1A"/>
                </a:solidFill>
                <a:latin typeface="D2Coding" pitchFamily="49" charset="-127"/>
                <a:ea typeface="D2Coding" pitchFamily="49" charset="-127"/>
              </a:rPr>
              <a:t>서론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ABA1A"/>
              </a:solidFill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232" y="2314082"/>
            <a:ext cx="1391902" cy="13919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298171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12192000" cy="6867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타원 5"/>
          <p:cNvSpPr/>
          <p:nvPr/>
        </p:nvSpPr>
        <p:spPr>
          <a:xfrm>
            <a:off x="1895475" y="923925"/>
            <a:ext cx="828675" cy="10953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33597" y="1752600"/>
            <a:ext cx="79152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 smtClean="0">
                <a:solidFill>
                  <a:schemeClr val="bg1"/>
                </a:solidFill>
                <a:latin typeface="D2Coding" pitchFamily="49" charset="-127"/>
                <a:ea typeface="D2Coding" pitchFamily="49" charset="-127"/>
              </a:rPr>
              <a:t>마사지를 받는다</a:t>
            </a:r>
            <a:endParaRPr lang="ko-KR" altLang="en-US" sz="8000" b="1" dirty="0">
              <a:solidFill>
                <a:schemeClr val="bg1"/>
              </a:solidFill>
              <a:latin typeface="D2Coding" pitchFamily="49" charset="-127"/>
              <a:ea typeface="D2Coding" pitchFamily="49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식당 입장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3" name="Picture 2" descr="F:\캡쳐\부대시설\2_1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8328" y="914522"/>
            <a:ext cx="4320000" cy="5400000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 flipV="1">
            <a:off x="4477035" y="6002449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미역국 선택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3" name="Picture 2" descr="F:\캡쳐\부대시설\2_2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5214" y="906458"/>
            <a:ext cx="4320000" cy="5400000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 flipV="1">
            <a:off x="5509130" y="4888872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4902548" y="5269118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6595546" y="5830433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ist50\Desktop\2조프로젝트\식당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9367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352672" y="3971925"/>
            <a:ext cx="7458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 smtClean="0">
                <a:solidFill>
                  <a:schemeClr val="bg1"/>
                </a:solidFill>
                <a:latin typeface="D2Coding" pitchFamily="49" charset="-127"/>
                <a:ea typeface="D2Coding" pitchFamily="49" charset="-127"/>
              </a:rPr>
              <a:t>밥 을 먹 는 다</a:t>
            </a:r>
            <a:endParaRPr lang="ko-KR" altLang="en-US" sz="8000" b="1" dirty="0">
              <a:solidFill>
                <a:schemeClr val="bg1"/>
              </a:solidFill>
              <a:latin typeface="D2Coding" pitchFamily="49" charset="-127"/>
              <a:ea typeface="D2Coding" pitchFamily="49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ist50\Desktop\KakaoTalk_20190314_203416215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9538" y="909637"/>
            <a:ext cx="4320000" cy="5400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1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7" dur="1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ist50\Desktop\KakaoTalk_20190314_204810009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9538" y="909637"/>
            <a:ext cx="4320000" cy="5400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황금마차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4453175" y="3279335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4473074" y="5776207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부대시설 </a:t>
            </a:r>
            <a:r>
              <a:rPr lang="ko-KR" altLang="en-US" dirty="0" err="1" smtClean="0">
                <a:latin typeface="D2Coding" pitchFamily="49" charset="-127"/>
                <a:ea typeface="D2Coding" pitchFamily="49" charset="-127"/>
              </a:rPr>
              <a:t>핫바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3" name="Picture 2" descr="F:\캡쳐\부대시설\3_2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8329" y="907448"/>
            <a:ext cx="4320000" cy="5400000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 flipV="1">
            <a:off x="5509130" y="4599162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4901039" y="5158968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6603090" y="5693123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부대시설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PC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방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3" name="Picture 2" descr="F:\캡쳐\부대시설\4_1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0151" y="912541"/>
            <a:ext cx="4320000" cy="5400000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 flipV="1">
            <a:off x="4440821" y="5975288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부대시설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PC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방구매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3" name="Picture 2" descr="F:\캡쳐\부대시설\4_2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8329" y="907448"/>
            <a:ext cx="4320000" cy="5400000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 flipV="1">
            <a:off x="5500077" y="4861711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6595546" y="5540721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부대시설헬스장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3" name="Picture 2" descr="F:\캡쳐\부대시설\6_1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5213" y="907447"/>
            <a:ext cx="4320000" cy="5400000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 flipV="1">
            <a:off x="4477034" y="5966234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448050" y="1628774"/>
            <a:ext cx="5295900" cy="1076326"/>
          </a:xfrm>
          <a:prstGeom prst="rect">
            <a:avLst/>
          </a:prstGeom>
          <a:solidFill>
            <a:schemeClr val="bg1"/>
          </a:solidFill>
          <a:ln w="25400">
            <a:solidFill>
              <a:srgbClr val="4AB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1.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서론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상황전개</a:t>
            </a:r>
            <a:endParaRPr lang="ko-KR" altLang="en-US" sz="2800"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48050" y="3067049"/>
            <a:ext cx="5295900" cy="1076326"/>
          </a:xfrm>
          <a:prstGeom prst="rect">
            <a:avLst/>
          </a:prstGeom>
          <a:solidFill>
            <a:schemeClr val="bg1"/>
          </a:solidFill>
          <a:ln w="25400">
            <a:solidFill>
              <a:srgbClr val="4AB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48050" y="4514849"/>
            <a:ext cx="5295900" cy="1076326"/>
          </a:xfrm>
          <a:prstGeom prst="rect">
            <a:avLst/>
          </a:prstGeom>
          <a:solidFill>
            <a:schemeClr val="bg1"/>
          </a:solidFill>
          <a:ln w="25400">
            <a:solidFill>
              <a:srgbClr val="4AB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409950" y="1724025"/>
            <a:ext cx="5448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1. 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회원 비회원 전산 시스템의 부재</a:t>
            </a:r>
          </a:p>
          <a:p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	-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고객 관리 부족</a:t>
            </a:r>
            <a:endParaRPr lang="en-US" altLang="ko-KR" dirty="0" smtClean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	-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기존 회원쿠폰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(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분실 가능성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, 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유효기간</a:t>
            </a:r>
          </a:p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19475" y="3305175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비품관리 미흡</a:t>
            </a:r>
            <a:endParaRPr lang="en-US" altLang="ko-KR" dirty="0" smtClean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	-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재고 시스템</a:t>
            </a:r>
            <a:endParaRPr lang="en-US" altLang="ko-KR" dirty="0" smtClean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19475" y="4581525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3. 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매출관리</a:t>
            </a:r>
          </a:p>
          <a:p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	-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통계시스템 부재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</a:p>
          <a:p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		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자동화 시스템의 필요성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부대시설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PT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3" name="Picture 2" descr="F:\캡쳐\부대시설\6_2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7192" y="912541"/>
            <a:ext cx="4320000" cy="5400000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 flipV="1">
            <a:off x="5491023" y="4753070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6595545" y="5432079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ist50\Desktop\2조프로젝트\헬스장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2001" cy="687705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352672" y="3971925"/>
            <a:ext cx="7458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 smtClean="0">
                <a:solidFill>
                  <a:schemeClr val="bg1"/>
                </a:solidFill>
                <a:latin typeface="D2Coding" pitchFamily="49" charset="-127"/>
                <a:ea typeface="D2Coding" pitchFamily="49" charset="-127"/>
              </a:rPr>
              <a:t>헬 </a:t>
            </a:r>
            <a:r>
              <a:rPr lang="ko-KR" altLang="en-US" sz="8000" b="1" dirty="0" err="1" smtClean="0">
                <a:solidFill>
                  <a:schemeClr val="bg1"/>
                </a:solidFill>
                <a:latin typeface="D2Coding" pitchFamily="49" charset="-127"/>
                <a:ea typeface="D2Coding" pitchFamily="49" charset="-127"/>
              </a:rPr>
              <a:t>스</a:t>
            </a:r>
            <a:r>
              <a:rPr lang="ko-KR" altLang="en-US" sz="8000" b="1" dirty="0" smtClean="0">
                <a:solidFill>
                  <a:schemeClr val="bg1"/>
                </a:solidFill>
                <a:latin typeface="D2Coding" pitchFamily="49" charset="-127"/>
                <a:ea typeface="D2Coding" pitchFamily="49" charset="-127"/>
              </a:rPr>
              <a:t> </a:t>
            </a:r>
            <a:r>
              <a:rPr lang="ko-KR" altLang="en-US" sz="8000" b="1" dirty="0" err="1" smtClean="0">
                <a:solidFill>
                  <a:schemeClr val="bg1"/>
                </a:solidFill>
                <a:latin typeface="D2Coding" pitchFamily="49" charset="-127"/>
                <a:ea typeface="D2Coding" pitchFamily="49" charset="-127"/>
              </a:rPr>
              <a:t>를</a:t>
            </a:r>
            <a:r>
              <a:rPr lang="ko-KR" altLang="en-US" sz="8000" b="1" dirty="0" smtClean="0">
                <a:solidFill>
                  <a:schemeClr val="bg1"/>
                </a:solidFill>
                <a:latin typeface="D2Coding" pitchFamily="49" charset="-127"/>
                <a:ea typeface="D2Coding" pitchFamily="49" charset="-127"/>
              </a:rPr>
              <a:t> 한 다</a:t>
            </a:r>
            <a:endParaRPr lang="ko-KR" altLang="en-US" sz="8000" b="1" dirty="0">
              <a:solidFill>
                <a:schemeClr val="bg1"/>
              </a:solidFill>
              <a:latin typeface="D2Coding" pitchFamily="49" charset="-127"/>
              <a:ea typeface="D2Coding" pitchFamily="49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부대시설노래방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3" name="Picture 2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8360" y="907592"/>
            <a:ext cx="4320000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직선 연결선 3"/>
          <p:cNvCxnSpPr/>
          <p:nvPr/>
        </p:nvCxnSpPr>
        <p:spPr>
          <a:xfrm flipV="1">
            <a:off x="4486088" y="6029608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노래방계산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3" name="Picture 2" descr="F:\캡쳐\부대시설\5_2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4223" y="908437"/>
            <a:ext cx="4320000" cy="5400000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 flipV="1">
            <a:off x="5491022" y="4762123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6595545" y="5423027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ist50\Desktop\2조프로젝트\노래방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12192000" cy="688506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362197" y="4857750"/>
            <a:ext cx="7458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 smtClean="0">
                <a:solidFill>
                  <a:schemeClr val="bg1"/>
                </a:solidFill>
                <a:latin typeface="D2Coding" pitchFamily="49" charset="-127"/>
                <a:ea typeface="D2Coding" pitchFamily="49" charset="-127"/>
              </a:rPr>
              <a:t>노 </a:t>
            </a:r>
            <a:r>
              <a:rPr lang="ko-KR" altLang="en-US" sz="8000" b="1" dirty="0" err="1" smtClean="0">
                <a:solidFill>
                  <a:schemeClr val="bg1"/>
                </a:solidFill>
                <a:latin typeface="D2Coding" pitchFamily="49" charset="-127"/>
                <a:ea typeface="D2Coding" pitchFamily="49" charset="-127"/>
              </a:rPr>
              <a:t>래</a:t>
            </a:r>
            <a:r>
              <a:rPr lang="ko-KR" altLang="en-US" sz="8000" b="1" dirty="0" smtClean="0">
                <a:solidFill>
                  <a:schemeClr val="bg1"/>
                </a:solidFill>
                <a:latin typeface="D2Coding" pitchFamily="49" charset="-127"/>
                <a:ea typeface="D2Coding" pitchFamily="49" charset="-127"/>
              </a:rPr>
              <a:t> </a:t>
            </a:r>
            <a:r>
              <a:rPr lang="ko-KR" altLang="en-US" sz="8000" b="1" dirty="0" err="1" smtClean="0">
                <a:solidFill>
                  <a:schemeClr val="bg1"/>
                </a:solidFill>
                <a:latin typeface="D2Coding" pitchFamily="49" charset="-127"/>
                <a:ea typeface="D2Coding" pitchFamily="49" charset="-127"/>
              </a:rPr>
              <a:t>를</a:t>
            </a:r>
            <a:r>
              <a:rPr lang="ko-KR" altLang="en-US" sz="8000" b="1" dirty="0" smtClean="0">
                <a:solidFill>
                  <a:schemeClr val="bg1"/>
                </a:solidFill>
                <a:latin typeface="D2Coding" pitchFamily="49" charset="-127"/>
                <a:ea typeface="D2Coding" pitchFamily="49" charset="-127"/>
              </a:rPr>
              <a:t> 한 다</a:t>
            </a:r>
            <a:endParaRPr lang="ko-KR" altLang="en-US" sz="8000" b="1" dirty="0">
              <a:solidFill>
                <a:schemeClr val="bg1"/>
              </a:solidFill>
              <a:latin typeface="D2Coding" pitchFamily="49" charset="-127"/>
              <a:ea typeface="D2Coding" pitchFamily="49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부대시설이용내역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3" name="그림 2" descr="7_1.PNG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26202" y="908437"/>
            <a:ext cx="4320000" cy="540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 flipV="1">
            <a:off x="4215332" y="3697020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257" y="1775456"/>
            <a:ext cx="6667500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총액 계산로비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3" name="내용 개체 틀 7" descr="8_1.PNG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21694" y="911551"/>
            <a:ext cx="4320000" cy="540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 flipV="1">
            <a:off x="6088551" y="5278171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931172" y="5585987"/>
            <a:ext cx="1392266" cy="6337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계산오류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3" name="Picture 2" descr="F:\캡쳐\계산 및 정산\8_2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7339" y="914520"/>
            <a:ext cx="4320000" cy="5400000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 flipV="1">
            <a:off x="3924772" y="5812326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계산하기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3" name="Picture 2" descr="F:\캡쳐\계산 및 정산\8_3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4369" y="911552"/>
            <a:ext cx="4320000" cy="5400000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 flipV="1">
            <a:off x="3924771" y="2335796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7489" y="2011303"/>
            <a:ext cx="663892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관리자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3" name="구름 모양 설명선 2"/>
          <p:cNvSpPr/>
          <p:nvPr/>
        </p:nvSpPr>
        <p:spPr>
          <a:xfrm>
            <a:off x="1412341" y="1023042"/>
            <a:ext cx="9859223" cy="4644427"/>
          </a:xfrm>
          <a:prstGeom prst="cloudCallout">
            <a:avLst/>
          </a:prstGeom>
          <a:solidFill>
            <a:srgbClr val="4ABA1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22208" y="2154725"/>
            <a:ext cx="58213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 smtClean="0">
                <a:solidFill>
                  <a:schemeClr val="bg1"/>
                </a:solidFill>
                <a:latin typeface="D2Coding" pitchFamily="49" charset="-127"/>
                <a:ea typeface="D2Coding" pitchFamily="49" charset="-127"/>
              </a:rPr>
              <a:t>10</a:t>
            </a:r>
            <a:r>
              <a:rPr lang="ko-KR" altLang="en-US" sz="11500" dirty="0" smtClean="0">
                <a:solidFill>
                  <a:schemeClr val="bg1"/>
                </a:solidFill>
                <a:latin typeface="D2Coding" pitchFamily="49" charset="-127"/>
                <a:ea typeface="D2Coding" pitchFamily="49" charset="-127"/>
              </a:rPr>
              <a:t>년 뒤</a:t>
            </a:r>
            <a:endParaRPr lang="ko-KR" altLang="en-US" sz="11500" dirty="0">
              <a:solidFill>
                <a:schemeClr val="bg1"/>
              </a:solidFill>
              <a:latin typeface="D2Coding" pitchFamily="49" charset="-127"/>
              <a:ea typeface="D2Coding" pitchFamily="49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1.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서론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요구사항</a:t>
            </a:r>
            <a:endParaRPr lang="ko-KR" altLang="en-US" sz="2800"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29025" y="1628775"/>
            <a:ext cx="4924425" cy="828675"/>
          </a:xfrm>
          <a:prstGeom prst="rect">
            <a:avLst/>
          </a:prstGeom>
          <a:solidFill>
            <a:schemeClr val="bg1"/>
          </a:solidFill>
          <a:ln w="25400">
            <a:solidFill>
              <a:srgbClr val="4AB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619500" y="1738539"/>
            <a:ext cx="506613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D2Coding" pitchFamily="49" charset="-127"/>
                <a:ea typeface="D2Coding" pitchFamily="49" charset="-127"/>
              </a:rPr>
              <a:t>통합 결제 시스템</a:t>
            </a:r>
            <a:endParaRPr lang="en-US" altLang="ko-KR" sz="1600" dirty="0" smtClean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1600" dirty="0" smtClean="0">
                <a:latin typeface="D2Coding" pitchFamily="49" charset="-127"/>
                <a:ea typeface="D2Coding" pitchFamily="49" charset="-127"/>
              </a:rPr>
              <a:t>	- </a:t>
            </a:r>
            <a:r>
              <a:rPr lang="ko-KR" altLang="en-US" sz="1600" dirty="0" err="1" smtClean="0">
                <a:latin typeface="D2Coding" pitchFamily="49" charset="-127"/>
                <a:ea typeface="D2Coding" pitchFamily="49" charset="-127"/>
              </a:rPr>
              <a:t>라커</a:t>
            </a:r>
            <a:r>
              <a:rPr lang="ko-KR" altLang="en-US" sz="1600" dirty="0" smtClean="0">
                <a:latin typeface="D2Coding" pitchFamily="49" charset="-127"/>
                <a:ea typeface="D2Coding" pitchFamily="49" charset="-127"/>
              </a:rPr>
              <a:t> 키 하나로 시설 이용 가능</a:t>
            </a:r>
            <a:endParaRPr lang="en-US" altLang="ko-KR" sz="1600" dirty="0" smtClean="0">
              <a:latin typeface="D2Coding" pitchFamily="49" charset="-127"/>
              <a:ea typeface="D2Coding" pitchFamily="49" charset="-127"/>
            </a:endParaRPr>
          </a:p>
          <a:p>
            <a:endParaRPr lang="ko-KR" altLang="en-US" sz="1700"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9025" y="2733675"/>
            <a:ext cx="4924425" cy="828675"/>
          </a:xfrm>
          <a:prstGeom prst="rect">
            <a:avLst/>
          </a:prstGeom>
          <a:solidFill>
            <a:schemeClr val="bg1"/>
          </a:solidFill>
          <a:ln w="25400">
            <a:solidFill>
              <a:srgbClr val="4AB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619500" y="2843439"/>
            <a:ext cx="506613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D2Coding" pitchFamily="49" charset="-127"/>
                <a:ea typeface="D2Coding" pitchFamily="49" charset="-127"/>
              </a:rPr>
              <a:t>회원제의 도입</a:t>
            </a:r>
          </a:p>
          <a:p>
            <a:r>
              <a:rPr lang="en-US" altLang="ko-KR" sz="1600" dirty="0" smtClean="0">
                <a:latin typeface="D2Coding" pitchFamily="49" charset="-127"/>
                <a:ea typeface="D2Coding" pitchFamily="49" charset="-127"/>
              </a:rPr>
              <a:t>	- </a:t>
            </a:r>
            <a:r>
              <a:rPr lang="ko-KR" altLang="en-US" sz="1600" dirty="0" smtClean="0">
                <a:latin typeface="D2Coding" pitchFamily="49" charset="-127"/>
                <a:ea typeface="D2Coding" pitchFamily="49" charset="-127"/>
              </a:rPr>
              <a:t>회원제 서비스</a:t>
            </a:r>
            <a:r>
              <a:rPr lang="en-US" altLang="ko-KR" sz="1600" dirty="0" smtClean="0">
                <a:latin typeface="D2Coding" pitchFamily="49" charset="-127"/>
                <a:ea typeface="D2Coding" pitchFamily="49" charset="-127"/>
              </a:rPr>
              <a:t>, </a:t>
            </a:r>
            <a:r>
              <a:rPr lang="ko-KR" altLang="en-US" sz="1600" dirty="0" err="1" smtClean="0">
                <a:latin typeface="D2Coding" pitchFamily="49" charset="-127"/>
                <a:ea typeface="D2Coding" pitchFamily="49" charset="-127"/>
              </a:rPr>
              <a:t>마일리지</a:t>
            </a:r>
            <a:r>
              <a:rPr lang="ko-KR" altLang="en-US" sz="1600" dirty="0" smtClean="0">
                <a:latin typeface="D2Coding" pitchFamily="49" charset="-127"/>
                <a:ea typeface="D2Coding" pitchFamily="49" charset="-127"/>
              </a:rPr>
              <a:t> 적립 및 혜택</a:t>
            </a:r>
          </a:p>
          <a:p>
            <a:endParaRPr lang="ko-KR" altLang="en-US" sz="1700"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29025" y="3857625"/>
            <a:ext cx="4924425" cy="828675"/>
          </a:xfrm>
          <a:prstGeom prst="rect">
            <a:avLst/>
          </a:prstGeom>
          <a:solidFill>
            <a:schemeClr val="bg1"/>
          </a:solidFill>
          <a:ln w="25400">
            <a:solidFill>
              <a:srgbClr val="4AB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619500" y="3967389"/>
            <a:ext cx="506613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D2Coding" pitchFamily="49" charset="-127"/>
                <a:ea typeface="D2Coding" pitchFamily="49" charset="-127"/>
              </a:rPr>
              <a:t>비품관리</a:t>
            </a:r>
            <a:endParaRPr lang="en-US" altLang="ko-KR" sz="1600" dirty="0" smtClean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1600" dirty="0" smtClean="0">
                <a:latin typeface="D2Coding" pitchFamily="49" charset="-127"/>
                <a:ea typeface="D2Coding" pitchFamily="49" charset="-127"/>
              </a:rPr>
              <a:t>	- </a:t>
            </a:r>
            <a:r>
              <a:rPr lang="ko-KR" altLang="en-US" sz="1600" dirty="0" smtClean="0">
                <a:latin typeface="D2Coding" pitchFamily="49" charset="-127"/>
                <a:ea typeface="D2Coding" pitchFamily="49" charset="-127"/>
              </a:rPr>
              <a:t>통계 시스템으로 비품 재고 관리</a:t>
            </a:r>
          </a:p>
          <a:p>
            <a:endParaRPr lang="ko-KR" altLang="en-US" sz="1700"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29025" y="4981575"/>
            <a:ext cx="4924425" cy="828675"/>
          </a:xfrm>
          <a:prstGeom prst="rect">
            <a:avLst/>
          </a:prstGeom>
          <a:solidFill>
            <a:schemeClr val="bg1"/>
          </a:solidFill>
          <a:ln w="25400">
            <a:solidFill>
              <a:srgbClr val="4AB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619500" y="5091339"/>
            <a:ext cx="506613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D2Coding" pitchFamily="49" charset="-127"/>
                <a:ea typeface="D2Coding" pitchFamily="49" charset="-127"/>
              </a:rPr>
              <a:t>매출관리</a:t>
            </a:r>
            <a:endParaRPr lang="en-US" altLang="ko-KR" sz="1600" dirty="0" smtClean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1600" dirty="0" smtClean="0">
                <a:latin typeface="D2Coding" pitchFamily="49" charset="-127"/>
                <a:ea typeface="D2Coding" pitchFamily="49" charset="-127"/>
              </a:rPr>
              <a:t>	- </a:t>
            </a:r>
            <a:r>
              <a:rPr lang="ko-KR" altLang="en-US" sz="1600" dirty="0" err="1" smtClean="0">
                <a:latin typeface="D2Coding" pitchFamily="49" charset="-127"/>
                <a:ea typeface="D2Coding" pitchFamily="49" charset="-127"/>
              </a:rPr>
              <a:t>시설별</a:t>
            </a:r>
            <a:r>
              <a:rPr lang="ko-KR" altLang="en-US" sz="1600" dirty="0" smtClean="0">
                <a:latin typeface="D2Coding" pitchFamily="49" charset="-127"/>
                <a:ea typeface="D2Coding" pitchFamily="49" charset="-127"/>
              </a:rPr>
              <a:t> 월별 매출 관리</a:t>
            </a:r>
            <a:endParaRPr lang="en-US" altLang="ko-KR" sz="1600" dirty="0" smtClean="0">
              <a:latin typeface="D2Coding" pitchFamily="49" charset="-127"/>
              <a:ea typeface="D2Coding" pitchFamily="49" charset="-127"/>
            </a:endParaRPr>
          </a:p>
          <a:p>
            <a:endParaRPr lang="ko-KR" altLang="en-US" sz="1600" dirty="0">
              <a:latin typeface="D2Coding" pitchFamily="49" charset="-127"/>
              <a:ea typeface="D2Coding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관리자 로그인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2051" name="Picture 3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2887" y="914399"/>
            <a:ext cx="4320000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직선 연결선 4"/>
          <p:cNvCxnSpPr/>
          <p:nvPr/>
        </p:nvCxnSpPr>
        <p:spPr>
          <a:xfrm flipV="1">
            <a:off x="6079499" y="3385996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5998016" y="4599162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31171" y="4925118"/>
            <a:ext cx="1473747" cy="6337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F:\캡쳐\관리자회원정보\2-1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2526" y="913223"/>
            <a:ext cx="4320000" cy="5400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err="1" smtClean="0">
                <a:latin typeface="D2Coding" pitchFamily="49" charset="-127"/>
                <a:ea typeface="D2Coding" pitchFamily="49" charset="-127"/>
              </a:rPr>
              <a:t>관리자툴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4974977" y="3648548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4974974" y="6183519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관리자 회원정보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3075" name="Picture 3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8815" y="1497971"/>
            <a:ext cx="6480000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27223" y="904875"/>
            <a:ext cx="4320000" cy="5400000"/>
            <a:chOff x="3927223" y="914400"/>
            <a:chExt cx="4320000" cy="5400000"/>
          </a:xfrm>
        </p:grpSpPr>
        <p:pic>
          <p:nvPicPr>
            <p:cNvPr id="9" name="Picture 4" descr="F:\캡쳐\관리자회원정보\3_1.PNG"/>
            <p:cNvPicPr preferRelativeResize="0"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927223" y="914400"/>
              <a:ext cx="4320000" cy="5400000"/>
            </a:xfrm>
            <a:prstGeom prst="rect">
              <a:avLst/>
            </a:prstGeom>
            <a:noFill/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933539" y="5703456"/>
              <a:ext cx="43053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관리자 회원검색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4974976" y="2679825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4965921" y="5567882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685655" y="5962566"/>
            <a:ext cx="557858" cy="8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1925" y="2295525"/>
            <a:ext cx="1186815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F:\캡쳐\관리자재고\1.초기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4300" y="909637"/>
            <a:ext cx="4320000" cy="5400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관리자 로그인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6108451" y="3318000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31171" y="4925119"/>
            <a:ext cx="1473747" cy="5231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6003676" y="4556250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:\캡쳐\관리자재고\1-2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62" y="904875"/>
            <a:ext cx="4320000" cy="5400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재고 및 매출관리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31171" y="4591744"/>
            <a:ext cx="1473747" cy="5231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피시방.png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904416"/>
            <a:ext cx="4320000" cy="54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재고 및 매출관리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21647" y="4686300"/>
            <a:ext cx="993254" cy="561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165821" y="5786957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4489671" y="1996007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ist50\Desktop\11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9538" y="909637"/>
            <a:ext cx="4320000" cy="5400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매출 상세매출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4470621" y="6215582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4470621" y="2348432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sist50\Desktop\2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47900" y="1581150"/>
            <a:ext cx="7678738" cy="37338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ist50\Desktop\마지막.pn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4300" y="909637"/>
            <a:ext cx="4320000" cy="5400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매출 전체매출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4451571" y="6167957"/>
            <a:ext cx="239823" cy="14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본론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초기화면</a:t>
            </a:r>
            <a:endParaRPr lang="ko-KR" altLang="en-US" sz="2800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1026" name="Picture 2" descr="C:\Users\sist50\Desktop\초기화면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9538" y="904875"/>
            <a:ext cx="4320000" cy="5400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1.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서론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일정</a:t>
            </a:r>
            <a:endParaRPr lang="ko-KR" altLang="en-US" sz="2800" dirty="0">
              <a:latin typeface="D2Coding" pitchFamily="49" charset="-127"/>
              <a:ea typeface="D2Coding" pitchFamily="49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7837241"/>
              </p:ext>
            </p:extLst>
          </p:nvPr>
        </p:nvGraphicFramePr>
        <p:xfrm>
          <a:off x="1674893" y="2018916"/>
          <a:ext cx="8836183" cy="30079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03499"/>
                <a:gridCol w="2689816"/>
                <a:gridCol w="941136"/>
                <a:gridCol w="860141"/>
                <a:gridCol w="849903"/>
                <a:gridCol w="808943"/>
                <a:gridCol w="879456"/>
                <a:gridCol w="803289"/>
              </a:tblGrid>
              <a:tr h="172023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latin typeface="D2Coding" pitchFamily="49" charset="-127"/>
                        <a:ea typeface="D2Coding" pitchFamily="49" charset="-127"/>
                      </a:endParaRPr>
                    </a:p>
                    <a:p>
                      <a:pPr algn="ctr" latinLnBrk="1"/>
                      <a:endParaRPr lang="en-US" altLang="ko-KR" sz="300" b="1" dirty="0" smtClean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BA1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latin typeface="D2Coding" pitchFamily="49" charset="-127"/>
                        <a:ea typeface="D2Coding" pitchFamily="49" charset="-127"/>
                      </a:endParaRPr>
                    </a:p>
                    <a:p>
                      <a:pPr algn="ctr" latinLnBrk="1"/>
                      <a:r>
                        <a:rPr lang="ko-KR" altLang="en-US" sz="2400" dirty="0" smtClean="0">
                          <a:latin typeface="D2Coding" pitchFamily="49" charset="-127"/>
                          <a:ea typeface="D2Coding" pitchFamily="49" charset="-127"/>
                        </a:rPr>
                        <a:t>업무</a:t>
                      </a:r>
                      <a:r>
                        <a:rPr lang="ko-KR" altLang="en-US" sz="2400" b="0" dirty="0" smtClean="0">
                          <a:latin typeface="D2Coding" pitchFamily="49" charset="-127"/>
                          <a:ea typeface="D2Coding" pitchFamily="49" charset="-127"/>
                        </a:rPr>
                        <a:t> </a:t>
                      </a:r>
                      <a:r>
                        <a:rPr lang="ko-KR" altLang="en-US" sz="2400" dirty="0" smtClean="0">
                          <a:latin typeface="D2Coding" pitchFamily="49" charset="-127"/>
                          <a:ea typeface="D2Coding" pitchFamily="49" charset="-127"/>
                        </a:rPr>
                        <a:t>내용</a:t>
                      </a:r>
                      <a:endParaRPr lang="en-US" altLang="ko-KR" sz="2400" b="1" dirty="0" smtClean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BA1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D2Coding" pitchFamily="49" charset="-127"/>
                          <a:ea typeface="D2Coding" pitchFamily="49" charset="-127"/>
                        </a:rPr>
                        <a:t>추진 일정</a:t>
                      </a:r>
                      <a:r>
                        <a:rPr lang="en-US" altLang="ko-KR" sz="1600" dirty="0" smtClean="0">
                          <a:latin typeface="D2Coding" pitchFamily="49" charset="-127"/>
                          <a:ea typeface="D2Coding" pitchFamily="49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D2Coding" pitchFamily="49" charset="-127"/>
                          <a:ea typeface="D2Coding" pitchFamily="49" charset="-127"/>
                        </a:rPr>
                        <a:t>일</a:t>
                      </a:r>
                      <a:r>
                        <a:rPr lang="en-US" altLang="ko-KR" sz="1600" dirty="0" smtClean="0">
                          <a:latin typeface="D2Coding" pitchFamily="49" charset="-127"/>
                          <a:ea typeface="D2Coding" pitchFamily="49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BA1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50" dirty="0" smtClean="0">
                        <a:latin typeface="D2Coding" pitchFamily="49" charset="-127"/>
                        <a:ea typeface="D2Coding" pitchFamily="49" charset="-127"/>
                      </a:endParaRPr>
                    </a:p>
                    <a:p>
                      <a:pPr algn="ctr" latinLnBrk="1"/>
                      <a:r>
                        <a:rPr lang="ko-KR" altLang="en-US" sz="1800" dirty="0" smtClean="0">
                          <a:latin typeface="D2Coding" pitchFamily="49" charset="-127"/>
                          <a:ea typeface="D2Coding" pitchFamily="49" charset="-127"/>
                        </a:rPr>
                        <a:t>비고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BA1A"/>
                    </a:solidFill>
                  </a:tcPr>
                </a:tc>
              </a:tr>
              <a:tr h="3346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D2Coding" pitchFamily="49" charset="-127"/>
                          <a:ea typeface="D2Coding" pitchFamily="49" charset="-127"/>
                        </a:rPr>
                        <a:t>3/11</a:t>
                      </a:r>
                      <a:endParaRPr lang="en-US" altLang="ko-KR" sz="1800" b="1" dirty="0" smtClean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BA1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D2Coding" pitchFamily="49" charset="-127"/>
                          <a:ea typeface="D2Coding" pitchFamily="49" charset="-127"/>
                        </a:rPr>
                        <a:t>3/12</a:t>
                      </a:r>
                      <a:endParaRPr lang="ko-KR" altLang="en-US" sz="1800" b="1" dirty="0" smtClean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BA1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D2Coding" pitchFamily="49" charset="-127"/>
                          <a:ea typeface="D2Coding" pitchFamily="49" charset="-127"/>
                        </a:rPr>
                        <a:t>3/13</a:t>
                      </a:r>
                      <a:endParaRPr lang="ko-KR" altLang="en-US" sz="1800" b="1" dirty="0" smtClean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BA1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D2Coding" pitchFamily="49" charset="-127"/>
                          <a:ea typeface="D2Coding" pitchFamily="49" charset="-127"/>
                        </a:rPr>
                        <a:t>3/14</a:t>
                      </a:r>
                      <a:endParaRPr lang="ko-KR" altLang="en-US" sz="1800" b="1" dirty="0" smtClean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BA1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D2Coding" pitchFamily="49" charset="-127"/>
                          <a:ea typeface="D2Coding" pitchFamily="49" charset="-127"/>
                        </a:rPr>
                        <a:t>3/15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BA1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8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D2Coding" pitchFamily="49" charset="-127"/>
                          <a:ea typeface="D2Coding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D2Coding" pitchFamily="49" charset="-127"/>
                          <a:ea typeface="D2Coding" pitchFamily="49" charset="-127"/>
                        </a:rPr>
                        <a:t>주제 선정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0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D2Coding" pitchFamily="49" charset="-127"/>
                          <a:ea typeface="D2Coding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D2Coding" pitchFamily="49" charset="-127"/>
                          <a:ea typeface="D2Coding" pitchFamily="49" charset="-127"/>
                        </a:rPr>
                        <a:t>업무 분담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9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D2Coding" pitchFamily="49" charset="-127"/>
                          <a:ea typeface="D2Coding" pitchFamily="49" charset="-127"/>
                        </a:rPr>
                        <a:t>3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D2Coding" pitchFamily="49" charset="-127"/>
                          <a:ea typeface="D2Coding" pitchFamily="49" charset="-127"/>
                        </a:rPr>
                        <a:t>데이터 설계</a:t>
                      </a:r>
                      <a:endParaRPr lang="ko-KR" altLang="en-US" sz="1600" b="1" dirty="0" smtClean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 smtClean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0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D2Coding" pitchFamily="49" charset="-127"/>
                          <a:ea typeface="D2Coding" pitchFamily="49" charset="-127"/>
                        </a:rPr>
                        <a:t>4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D2Coding" pitchFamily="49" charset="-127"/>
                          <a:ea typeface="D2Coding" pitchFamily="49" charset="-127"/>
                        </a:rPr>
                        <a:t>콘솔 화면 설계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D2Coding" pitchFamily="49" charset="-127"/>
                          <a:ea typeface="D2Coding" pitchFamily="49" charset="-127"/>
                        </a:rPr>
                        <a:t>5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D2Coding" pitchFamily="49" charset="-127"/>
                          <a:ea typeface="D2Coding" pitchFamily="49" charset="-127"/>
                        </a:rPr>
                        <a:t>구현 </a:t>
                      </a:r>
                      <a:r>
                        <a:rPr lang="en-US" altLang="ko-KR" sz="1600" dirty="0" smtClean="0">
                          <a:latin typeface="D2Coding" pitchFamily="49" charset="-127"/>
                          <a:ea typeface="D2Coding" pitchFamily="49" charset="-127"/>
                        </a:rPr>
                        <a:t>&amp; </a:t>
                      </a:r>
                      <a:r>
                        <a:rPr lang="ko-KR" altLang="en-US" sz="1600" dirty="0" smtClean="0">
                          <a:latin typeface="D2Coding" pitchFamily="49" charset="-127"/>
                          <a:ea typeface="D2Coding" pitchFamily="49" charset="-127"/>
                        </a:rPr>
                        <a:t>테스트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D2Coding" pitchFamily="49" charset="-127"/>
                          <a:ea typeface="D2Coding" pitchFamily="49" charset="-127"/>
                        </a:rPr>
                        <a:t>6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D2Coding" pitchFamily="49" charset="-127"/>
                          <a:ea typeface="D2Coding" pitchFamily="49" charset="-127"/>
                        </a:rPr>
                        <a:t>결과 보고서 작성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오른쪽 화살표 19"/>
          <p:cNvSpPr/>
          <p:nvPr/>
        </p:nvSpPr>
        <p:spPr>
          <a:xfrm>
            <a:off x="5758004" y="3121927"/>
            <a:ext cx="1367074" cy="353084"/>
          </a:xfrm>
          <a:prstGeom prst="rightArrow">
            <a:avLst/>
          </a:prstGeom>
          <a:solidFill>
            <a:srgbClr val="4ABA1A"/>
          </a:solidFill>
          <a:ln>
            <a:solidFill>
              <a:srgbClr val="4AB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6507933" y="3511235"/>
            <a:ext cx="1395744" cy="353084"/>
          </a:xfrm>
          <a:prstGeom prst="rightArrow">
            <a:avLst/>
          </a:prstGeom>
          <a:solidFill>
            <a:srgbClr val="4ABA1A"/>
          </a:solidFill>
          <a:ln>
            <a:solidFill>
              <a:srgbClr val="4AB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7411743" y="3899017"/>
            <a:ext cx="1315798" cy="353084"/>
          </a:xfrm>
          <a:prstGeom prst="rightArrow">
            <a:avLst/>
          </a:prstGeom>
          <a:solidFill>
            <a:srgbClr val="4ABA1A"/>
          </a:solidFill>
          <a:ln>
            <a:solidFill>
              <a:srgbClr val="4AB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8197885" y="4657999"/>
            <a:ext cx="1315798" cy="353084"/>
          </a:xfrm>
          <a:prstGeom prst="rightArrow">
            <a:avLst/>
          </a:prstGeom>
          <a:solidFill>
            <a:srgbClr val="4ABA1A"/>
          </a:solidFill>
          <a:ln>
            <a:solidFill>
              <a:srgbClr val="4AB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5492408" y="2740172"/>
            <a:ext cx="725814" cy="353084"/>
          </a:xfrm>
          <a:prstGeom prst="rightArrow">
            <a:avLst/>
          </a:prstGeom>
          <a:solidFill>
            <a:srgbClr val="4ABA1A"/>
          </a:solidFill>
          <a:ln>
            <a:solidFill>
              <a:srgbClr val="4AB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7419295" y="4277742"/>
            <a:ext cx="1315798" cy="353084"/>
          </a:xfrm>
          <a:prstGeom prst="rightArrow">
            <a:avLst/>
          </a:prstGeom>
          <a:solidFill>
            <a:srgbClr val="4ABA1A"/>
          </a:solidFill>
          <a:ln>
            <a:solidFill>
              <a:srgbClr val="4AB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096000" y="3636625"/>
            <a:ext cx="6732240" cy="0"/>
          </a:xfrm>
          <a:prstGeom prst="line">
            <a:avLst/>
          </a:prstGeom>
          <a:ln w="25400" cmpd="sng">
            <a:solidFill>
              <a:srgbClr val="4AB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622909" y="3105835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PRESENTATION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07150" y="3018707"/>
            <a:ext cx="110799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ABA1A"/>
                </a:solidFill>
                <a:latin typeface="D2Coding" pitchFamily="49" charset="-127"/>
                <a:ea typeface="D2Coding" pitchFamily="49" charset="-127"/>
              </a:rPr>
              <a:t>결론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ABA1A"/>
              </a:solidFill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232" y="2314082"/>
            <a:ext cx="1391902" cy="13919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298171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결론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후기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  <p:graphicFrame>
        <p:nvGraphicFramePr>
          <p:cNvPr id="10" name="다이어그램 9"/>
          <p:cNvGraphicFramePr/>
          <p:nvPr/>
        </p:nvGraphicFramePr>
        <p:xfrm>
          <a:off x="2070100" y="786341"/>
          <a:ext cx="8083550" cy="5662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209925" y="885825"/>
            <a:ext cx="68294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처음 자바를 배우고 맡은 첫 프로젝트의 업무에 부담을 느꼈지만 한달 반 동안 배웠던 수업내용을 정리할 수 있어서 좋았고</a:t>
            </a:r>
            <a:r>
              <a:rPr lang="en-US" altLang="ko-KR" sz="1100" dirty="0" smtClean="0">
                <a:latin typeface="D2Coding" pitchFamily="49" charset="-127"/>
                <a:ea typeface="D2Coding" pitchFamily="49" charset="-127"/>
              </a:rPr>
              <a:t>, </a:t>
            </a:r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다른 팀원들이 작업한 코딩을 보면서 프로젝트의 흐름과 여러 가지의 코딩방법을 알게 되었습니다</a:t>
            </a:r>
            <a:r>
              <a:rPr lang="en-US" altLang="ko-KR" sz="1100" dirty="0" smtClean="0">
                <a:latin typeface="D2Coding" pitchFamily="49" charset="-127"/>
                <a:ea typeface="D2Coding" pitchFamily="49" charset="-127"/>
              </a:rPr>
              <a:t>.</a:t>
            </a:r>
            <a:endParaRPr lang="ko-KR" altLang="en-US" sz="1100"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9925" y="1838325"/>
            <a:ext cx="68294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생전 처음 보는 </a:t>
            </a:r>
            <a:r>
              <a:rPr lang="en-US" altLang="ko-KR" sz="1100" dirty="0" smtClean="0">
                <a:latin typeface="D2Coding" pitchFamily="49" charset="-127"/>
                <a:ea typeface="D2Coding" pitchFamily="49" charset="-127"/>
              </a:rPr>
              <a:t>Java</a:t>
            </a:r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라는 언어를 한달동안 배워서 프로젝트를 하게 되었는데 </a:t>
            </a:r>
            <a:r>
              <a:rPr lang="en-US" altLang="ko-KR" sz="1100" dirty="0" smtClean="0">
                <a:latin typeface="D2Coding" pitchFamily="49" charset="-127"/>
                <a:ea typeface="D2Coding" pitchFamily="49" charset="-127"/>
              </a:rPr>
              <a:t>'</a:t>
            </a:r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첫</a:t>
            </a:r>
            <a:r>
              <a:rPr lang="en-US" altLang="ko-KR" sz="1100" dirty="0" smtClean="0">
                <a:latin typeface="D2Coding" pitchFamily="49" charset="-127"/>
                <a:ea typeface="D2Coding" pitchFamily="49" charset="-127"/>
              </a:rPr>
              <a:t>' </a:t>
            </a:r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시작부터 </a:t>
            </a:r>
            <a:r>
              <a:rPr lang="en-US" altLang="ko-KR" sz="1100" dirty="0" smtClean="0">
                <a:latin typeface="D2Coding" pitchFamily="49" charset="-127"/>
                <a:ea typeface="D2Coding" pitchFamily="49" charset="-127"/>
              </a:rPr>
              <a:t>'</a:t>
            </a:r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끝</a:t>
            </a:r>
            <a:r>
              <a:rPr lang="en-US" altLang="ko-KR" sz="1100" dirty="0" smtClean="0">
                <a:latin typeface="D2Coding" pitchFamily="49" charset="-127"/>
                <a:ea typeface="D2Coding" pitchFamily="49" charset="-127"/>
              </a:rPr>
              <a:t>' </a:t>
            </a:r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까지 무에서 유를 창조하듯 정말 막막했지만 끝까지 해내는 팀원들을 보고 나랑 같은조 해줘서 고맙다는 생각을 했고 많이 부족했던 내 모습을 돌아보며 더 많은 노력을 해야겠다는 생각을 하게 되었습니다</a:t>
            </a:r>
            <a:r>
              <a:rPr lang="en-US" altLang="ko-KR" sz="1100" dirty="0" smtClean="0">
                <a:latin typeface="D2Coding" pitchFamily="49" charset="-127"/>
                <a:ea typeface="D2Coding" pitchFamily="49" charset="-127"/>
              </a:rPr>
              <a:t>.</a:t>
            </a:r>
            <a:endParaRPr lang="ko-KR" altLang="en-US" sz="1100"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09925" y="2800350"/>
            <a:ext cx="6829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저는 회원정보 관리 재고 및 매출관리를 맡았습니다</a:t>
            </a:r>
            <a:r>
              <a:rPr lang="en-US" altLang="ko-KR" sz="1100" dirty="0" smtClean="0">
                <a:latin typeface="D2Coding" pitchFamily="49" charset="-127"/>
                <a:ea typeface="D2Coding" pitchFamily="49" charset="-127"/>
              </a:rPr>
              <a:t>. </a:t>
            </a:r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여러 폴더에 있는 </a:t>
            </a:r>
            <a:r>
              <a:rPr lang="en-US" altLang="ko-KR" sz="1100" dirty="0" err="1" smtClean="0">
                <a:latin typeface="D2Coding" pitchFamily="49" charset="-127"/>
                <a:ea typeface="D2Coding" pitchFamily="49" charset="-127"/>
              </a:rPr>
              <a:t>dat</a:t>
            </a:r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의 자료를 얻는다는것에 큰 어려움이 없을 줄 알았는데 그 자료를 통해 정보를 만들어 내야 한다는 점에서 어려움을 느꼈습니다</a:t>
            </a:r>
            <a:r>
              <a:rPr lang="en-US" altLang="ko-KR" sz="1100" dirty="0" smtClean="0">
                <a:latin typeface="D2Coding" pitchFamily="49" charset="-127"/>
                <a:ea typeface="D2Coding" pitchFamily="49" charset="-127"/>
              </a:rPr>
              <a:t>. </a:t>
            </a:r>
            <a:r>
              <a:rPr lang="en-US" altLang="ko-KR" sz="1100" dirty="0" err="1" smtClean="0">
                <a:latin typeface="D2Coding" pitchFamily="49" charset="-127"/>
                <a:ea typeface="D2Coding" pitchFamily="49" charset="-127"/>
              </a:rPr>
              <a:t>dat</a:t>
            </a:r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에 들어갈 자료의 형식을 잘 설정해야 원하는 자료를 쉽게 얻을 수 있다는 것을 깨닫는 기회가 되었습니다</a:t>
            </a:r>
            <a:r>
              <a:rPr lang="en-US" altLang="ko-KR" sz="1100" dirty="0" smtClean="0">
                <a:latin typeface="D2Coding" pitchFamily="49" charset="-127"/>
                <a:ea typeface="D2Coding" pitchFamily="49" charset="-127"/>
              </a:rPr>
              <a:t>.</a:t>
            </a:r>
            <a:endParaRPr lang="ko-KR" altLang="en-US" sz="1100"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09925" y="3752850"/>
            <a:ext cx="682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한달 간 배운 자바를 이용하여 직접 프로그래밍을 해보니 생각 외 문제가 많았고 </a:t>
            </a:r>
            <a:r>
              <a:rPr lang="ko-KR" altLang="en-US" sz="1100" dirty="0" err="1" smtClean="0">
                <a:latin typeface="D2Coding" pitchFamily="49" charset="-127"/>
                <a:ea typeface="D2Coding" pitchFamily="49" charset="-127"/>
              </a:rPr>
              <a:t>팀프로젝트를</a:t>
            </a:r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 통해 더 나은 코딩에 대해 생각할 수 있는 기회가 되었습니다</a:t>
            </a:r>
            <a:r>
              <a:rPr lang="en-US" altLang="ko-KR" sz="1100" dirty="0" smtClean="0">
                <a:latin typeface="D2Coding" pitchFamily="49" charset="-127"/>
                <a:ea typeface="D2Coding" pitchFamily="49" charset="-127"/>
              </a:rPr>
              <a:t>.</a:t>
            </a:r>
            <a:endParaRPr lang="ko-KR" altLang="en-US" sz="1100"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9925" y="4714875"/>
            <a:ext cx="68294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저는 회원정보 관리 재고 및 매출관리를 맡았습니다</a:t>
            </a:r>
            <a:r>
              <a:rPr lang="en-US" altLang="ko-KR" sz="1100" dirty="0" smtClean="0">
                <a:latin typeface="D2Coding" pitchFamily="49" charset="-127"/>
                <a:ea typeface="D2Coding" pitchFamily="49" charset="-127"/>
              </a:rPr>
              <a:t>. </a:t>
            </a:r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회원을 아이디나 성별 등으로 나누는 데서 어려움을 느꼈습니다</a:t>
            </a:r>
            <a:r>
              <a:rPr lang="en-US" altLang="ko-KR" sz="1100" dirty="0" smtClean="0">
                <a:latin typeface="D2Coding" pitchFamily="49" charset="-127"/>
                <a:ea typeface="D2Coding" pitchFamily="49" charset="-127"/>
              </a:rPr>
              <a:t>. </a:t>
            </a:r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하지만 팀원들과 같이하면서 자바에서의 객체지향이 무엇인지 깨닫게 되는 계기가 되었습니다</a:t>
            </a:r>
            <a:r>
              <a:rPr lang="en-US" altLang="ko-KR" sz="1100" dirty="0" smtClean="0">
                <a:latin typeface="D2Coding" pitchFamily="49" charset="-127"/>
                <a:ea typeface="D2Coding" pitchFamily="49" charset="-127"/>
              </a:rPr>
              <a:t>.</a:t>
            </a:r>
            <a:endParaRPr lang="ko-KR" altLang="en-US" sz="1100"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09925" y="5667375"/>
            <a:ext cx="68294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프로그램의 광범위 함을 다시 알게 되었습니다</a:t>
            </a:r>
            <a:r>
              <a:rPr lang="en-US" altLang="ko-KR" sz="1100" dirty="0" smtClean="0">
                <a:latin typeface="D2Coding" pitchFamily="49" charset="-127"/>
                <a:ea typeface="D2Coding" pitchFamily="49" charset="-127"/>
              </a:rPr>
              <a:t>. </a:t>
            </a:r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여러 코드들을 응용해서 소비자 입장에서 조금 더 편리하게 설계를 하기 위해 노력했으나 콘솔작업이라는 한계가 있었습니다</a:t>
            </a:r>
            <a:r>
              <a:rPr lang="en-US" altLang="ko-KR" sz="1100" dirty="0" smtClean="0">
                <a:latin typeface="D2Coding" pitchFamily="49" charset="-127"/>
                <a:ea typeface="D2Coding" pitchFamily="49" charset="-127"/>
              </a:rPr>
              <a:t>.</a:t>
            </a:r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 때문에 제한되는 부분이 조금 있었으나</a:t>
            </a:r>
            <a:r>
              <a:rPr lang="en-US" altLang="ko-KR" sz="1100" dirty="0" smtClean="0">
                <a:latin typeface="D2Coding" pitchFamily="49" charset="-127"/>
                <a:ea typeface="D2Coding" pitchFamily="49" charset="-127"/>
              </a:rPr>
              <a:t>, </a:t>
            </a:r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팀원들과 함께 의논하며 출력을 하였고 좋은 경험을 했습니다</a:t>
            </a:r>
            <a:r>
              <a:rPr lang="en-US" altLang="ko-KR" sz="1100" dirty="0" smtClean="0">
                <a:latin typeface="D2Coding" pitchFamily="49" charset="-127"/>
                <a:ea typeface="D2Coding" pitchFamily="49" charset="-127"/>
              </a:rPr>
              <a:t>.</a:t>
            </a:r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sz="1100" dirty="0">
              <a:latin typeface="D2Coding" pitchFamily="49" charset="-127"/>
              <a:ea typeface="D2Coding" pitchFamily="49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결론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–console 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시연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dirty="0">
              <a:latin typeface="D2Coding" pitchFamily="49" charset="-127"/>
              <a:ea typeface="D2Coding" pitchFamily="49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91944" y="4077072"/>
            <a:ext cx="4392488" cy="679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70000"/>
              </a:lnSpc>
              <a:defRPr/>
            </a:pPr>
            <a:endParaRPr lang="ko-KR" altLang="en-US" sz="5400" b="1" kern="0" spc="-150" dirty="0">
              <a:ln w="6350" cmpd="sng">
                <a:solidFill>
                  <a:prstClr val="white">
                    <a:alpha val="76000"/>
                  </a:prst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63500" dir="3600000" algn="tl" rotWithShape="0">
                  <a:srgbClr val="000000">
                    <a:alpha val="23000"/>
                  </a:srgbClr>
                </a:outerShdw>
              </a:effectLst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494012" y="1351514"/>
            <a:ext cx="5847467" cy="2801494"/>
            <a:chOff x="3436862" y="903839"/>
            <a:chExt cx="5847467" cy="2801494"/>
          </a:xfrm>
        </p:grpSpPr>
        <p:sp>
          <p:nvSpPr>
            <p:cNvPr id="11" name="TextBox 10"/>
            <p:cNvSpPr txBox="1"/>
            <p:nvPr/>
          </p:nvSpPr>
          <p:spPr>
            <a:xfrm>
              <a:off x="3436862" y="2381894"/>
              <a:ext cx="5307088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ABA1A"/>
                  </a:solidFill>
                  <a:latin typeface="D2Coding" pitchFamily="49" charset="-127"/>
                  <a:ea typeface="D2Coding" pitchFamily="49" charset="-127"/>
                </a:rPr>
                <a:t>감사합니다</a:t>
              </a:r>
              <a:endParaRPr lang="ko-KR" altLang="en-US" sz="8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ABA1A"/>
                </a:solidFill>
                <a:latin typeface="D2Coding" pitchFamily="49" charset="-127"/>
                <a:ea typeface="D2Coding" pitchFamily="49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547352" y="914866"/>
              <a:ext cx="1765427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2Coding" pitchFamily="49" charset="-127"/>
                  <a:ea typeface="D2Coding" pitchFamily="49" charset="-127"/>
                </a:rPr>
                <a:t>♨</a:t>
              </a:r>
              <a:endParaRPr lang="ko-KR" altLang="en-US" sz="138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04223" y="903839"/>
              <a:ext cx="1765427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2Coding" pitchFamily="49" charset="-127"/>
                  <a:ea typeface="D2Coding" pitchFamily="49" charset="-127"/>
                </a:rPr>
                <a:t>♨</a:t>
              </a:r>
              <a:endParaRPr lang="ko-KR" altLang="en-US" sz="138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06129" y="939960"/>
              <a:ext cx="1765427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2Coding" pitchFamily="49" charset="-127"/>
                  <a:ea typeface="D2Coding" pitchFamily="49" charset="-127"/>
                </a:rPr>
                <a:t>♨</a:t>
              </a:r>
              <a:endParaRPr lang="ko-KR" altLang="en-US" sz="138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79992" y="938459"/>
              <a:ext cx="1765427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2Coding" pitchFamily="49" charset="-127"/>
                  <a:ea typeface="D2Coding" pitchFamily="49" charset="-127"/>
                </a:rPr>
                <a:t>♨</a:t>
              </a:r>
              <a:endParaRPr lang="ko-KR" altLang="en-US" sz="138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18902" y="914866"/>
              <a:ext cx="1765427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2Coding" pitchFamily="49" charset="-127"/>
                  <a:ea typeface="D2Coding" pitchFamily="49" charset="-127"/>
                </a:rPr>
                <a:t>♨</a:t>
              </a:r>
              <a:endParaRPr lang="ko-KR" altLang="en-US" sz="138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8764473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1.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서론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데이터구조</a:t>
            </a:r>
            <a:endParaRPr lang="ko-KR" altLang="en-US" sz="2800" dirty="0">
              <a:latin typeface="D2Coding" pitchFamily="49" charset="-127"/>
              <a:ea typeface="D2Coding" pitchFamily="49" charset="-127"/>
            </a:endParaRPr>
          </a:p>
        </p:txBody>
      </p:sp>
      <p:graphicFrame>
        <p:nvGraphicFramePr>
          <p:cNvPr id="14" name="다이어그램 13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1.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서론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기술명세서</a:t>
            </a:r>
            <a:endParaRPr lang="ko-KR" altLang="en-US" sz="2800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9218" name="Picture 2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6275" y="771525"/>
            <a:ext cx="4680000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15138" y="2033588"/>
            <a:ext cx="5040000" cy="258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29650" y="276225"/>
            <a:ext cx="3419475" cy="523220"/>
          </a:xfrm>
          <a:prstGeom prst="rect">
            <a:avLst/>
          </a:prstGeom>
          <a:noFill/>
          <a:ln w="25400">
            <a:solidFill>
              <a:srgbClr val="4ABA1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D2Coding" pitchFamily="49" charset="-127"/>
                <a:ea typeface="D2Coding" pitchFamily="49" charset="-127"/>
              </a:rPr>
              <a:t>1.</a:t>
            </a:r>
            <a:r>
              <a:rPr lang="ko-KR" altLang="en-US" sz="2800" dirty="0" smtClean="0">
                <a:latin typeface="D2Coding" pitchFamily="49" charset="-127"/>
                <a:ea typeface="D2Coding" pitchFamily="49" charset="-127"/>
              </a:rPr>
              <a:t>서론 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–</a:t>
            </a:r>
            <a:r>
              <a:rPr lang="ko-KR" altLang="en-US" dirty="0" smtClean="0">
                <a:latin typeface="D2Coding" pitchFamily="49" charset="-127"/>
                <a:ea typeface="D2Coding" pitchFamily="49" charset="-127"/>
              </a:rPr>
              <a:t>기술명세서</a:t>
            </a:r>
            <a:endParaRPr lang="ko-KR" altLang="en-US" sz="2800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988" y="1223963"/>
            <a:ext cx="5040000" cy="161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5" y="3286126"/>
            <a:ext cx="5040000" cy="968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91325" y="1576388"/>
            <a:ext cx="5040000" cy="327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 preferRelativeResize="0"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4325" y="4619625"/>
            <a:ext cx="5040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687</Words>
  <Application>Microsoft Office PowerPoint</Application>
  <PresentationFormat>사용자 지정</PresentationFormat>
  <Paragraphs>167</Paragraphs>
  <Slides>63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hgkkj</dc:creator>
  <cp:lastModifiedBy>Windows User</cp:lastModifiedBy>
  <cp:revision>186</cp:revision>
  <dcterms:created xsi:type="dcterms:W3CDTF">2014-06-09T11:50:38Z</dcterms:created>
  <dcterms:modified xsi:type="dcterms:W3CDTF">2019-03-15T02:10:45Z</dcterms:modified>
</cp:coreProperties>
</file>